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</p:sldMasterIdLst>
  <p:notesMasterIdLst>
    <p:notesMasterId r:id="rId19"/>
  </p:notesMasterIdLst>
  <p:sldIdLst>
    <p:sldId id="261" r:id="rId7"/>
    <p:sldId id="262" r:id="rId8"/>
    <p:sldId id="263" r:id="rId9"/>
    <p:sldId id="264" r:id="rId10"/>
    <p:sldId id="265" r:id="rId11"/>
    <p:sldId id="257" r:id="rId12"/>
    <p:sldId id="258" r:id="rId13"/>
    <p:sldId id="259" r:id="rId14"/>
    <p:sldId id="266" r:id="rId15"/>
    <p:sldId id="267" r:id="rId16"/>
    <p:sldId id="268" r:id="rId17"/>
    <p:sldId id="269" r:id="rId18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98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9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40AF7A-2737-40E3-8BDC-EA78E4522177}" v="7" dt="2026-07-10T10:36:16.2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25" autoAdjust="0"/>
    <p:restoredTop sz="94660"/>
  </p:normalViewPr>
  <p:slideViewPr>
    <p:cSldViewPr snapToGrid="0">
      <p:cViewPr varScale="1">
        <p:scale>
          <a:sx n="96" d="100"/>
          <a:sy n="96" d="100"/>
        </p:scale>
        <p:origin x="84" y="354"/>
      </p:cViewPr>
      <p:guideLst>
        <p:guide pos="98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bjørn Badsberg Jensen" userId="1a5b1101-9cbb-4eea-ac41-b19412166f83" providerId="ADAL" clId="{441B8275-CAD0-4642-ACE5-0D0BD289464B}"/>
    <pc:docChg chg="custSel modSld">
      <pc:chgData name="Asbjørn Badsberg Jensen" userId="1a5b1101-9cbb-4eea-ac41-b19412166f83" providerId="ADAL" clId="{441B8275-CAD0-4642-ACE5-0D0BD289464B}" dt="2026-07-10T10:36:16.259" v="22"/>
      <pc:docMkLst>
        <pc:docMk/>
      </pc:docMkLst>
      <pc:sldChg chg="addSp delSp modSp mod delAnim">
        <pc:chgData name="Asbjørn Badsberg Jensen" userId="1a5b1101-9cbb-4eea-ac41-b19412166f83" providerId="ADAL" clId="{441B8275-CAD0-4642-ACE5-0D0BD289464B}" dt="2026-07-10T10:34:47.642" v="9"/>
        <pc:sldMkLst>
          <pc:docMk/>
          <pc:sldMk cId="2761928246" sldId="257"/>
        </pc:sldMkLst>
        <pc:spChg chg="add del mod">
          <ac:chgData name="Asbjørn Badsberg Jensen" userId="1a5b1101-9cbb-4eea-ac41-b19412166f83" providerId="ADAL" clId="{441B8275-CAD0-4642-ACE5-0D0BD289464B}" dt="2026-07-10T10:34:38.564" v="8" actId="22"/>
          <ac:spMkLst>
            <pc:docMk/>
            <pc:sldMk cId="2761928246" sldId="257"/>
            <ac:spMk id="4" creationId="{E99CD6DE-7A2E-81E6-D831-521FB9C24DD5}"/>
          </ac:spMkLst>
        </pc:spChg>
        <pc:picChg chg="add mod ord">
          <ac:chgData name="Asbjørn Badsberg Jensen" userId="1a5b1101-9cbb-4eea-ac41-b19412166f83" providerId="ADAL" clId="{441B8275-CAD0-4642-ACE5-0D0BD289464B}" dt="2026-07-10T10:34:47.642" v="9"/>
          <ac:picMkLst>
            <pc:docMk/>
            <pc:sldMk cId="2761928246" sldId="257"/>
            <ac:picMk id="6" creationId="{E22335AF-EA6F-9B67-B768-919C0A52376B}"/>
          </ac:picMkLst>
        </pc:picChg>
        <pc:picChg chg="del">
          <ac:chgData name="Asbjørn Badsberg Jensen" userId="1a5b1101-9cbb-4eea-ac41-b19412166f83" providerId="ADAL" clId="{441B8275-CAD0-4642-ACE5-0D0BD289464B}" dt="2026-07-10T10:34:36.850" v="7" actId="478"/>
          <ac:picMkLst>
            <pc:docMk/>
            <pc:sldMk cId="2761928246" sldId="257"/>
            <ac:picMk id="7" creationId="{00000000-0000-0000-0000-000000000000}"/>
          </ac:picMkLst>
        </pc:picChg>
      </pc:sldChg>
      <pc:sldChg chg="addSp delSp modSp mod delAnim">
        <pc:chgData name="Asbjørn Badsberg Jensen" userId="1a5b1101-9cbb-4eea-ac41-b19412166f83" providerId="ADAL" clId="{441B8275-CAD0-4642-ACE5-0D0BD289464B}" dt="2026-07-10T10:35:11.706" v="12"/>
        <pc:sldMkLst>
          <pc:docMk/>
          <pc:sldMk cId="3816739922" sldId="259"/>
        </pc:sldMkLst>
        <pc:spChg chg="add del mod">
          <ac:chgData name="Asbjørn Badsberg Jensen" userId="1a5b1101-9cbb-4eea-ac41-b19412166f83" providerId="ADAL" clId="{441B8275-CAD0-4642-ACE5-0D0BD289464B}" dt="2026-07-10T10:34:57.238" v="11" actId="22"/>
          <ac:spMkLst>
            <pc:docMk/>
            <pc:sldMk cId="3816739922" sldId="259"/>
            <ac:spMk id="5" creationId="{2FF530BA-8818-0D4D-34D8-529F7FF4E92D}"/>
          </ac:spMkLst>
        </pc:spChg>
        <pc:picChg chg="del">
          <ac:chgData name="Asbjørn Badsberg Jensen" userId="1a5b1101-9cbb-4eea-ac41-b19412166f83" providerId="ADAL" clId="{441B8275-CAD0-4642-ACE5-0D0BD289464B}" dt="2026-07-10T10:34:55.580" v="10" actId="478"/>
          <ac:picMkLst>
            <pc:docMk/>
            <pc:sldMk cId="3816739922" sldId="259"/>
            <ac:picMk id="4" creationId="{00000000-0000-0000-0000-000000000000}"/>
          </ac:picMkLst>
        </pc:picChg>
        <pc:picChg chg="add mod ord">
          <ac:chgData name="Asbjørn Badsberg Jensen" userId="1a5b1101-9cbb-4eea-ac41-b19412166f83" providerId="ADAL" clId="{441B8275-CAD0-4642-ACE5-0D0BD289464B}" dt="2026-07-10T10:35:11.706" v="12"/>
          <ac:picMkLst>
            <pc:docMk/>
            <pc:sldMk cId="3816739922" sldId="259"/>
            <ac:picMk id="7" creationId="{3B37F683-B9DE-C762-BD16-EE6E699343AC}"/>
          </ac:picMkLst>
        </pc:picChg>
      </pc:sldChg>
      <pc:sldChg chg="addSp delSp modSp mod delAnim">
        <pc:chgData name="Asbjørn Badsberg Jensen" userId="1a5b1101-9cbb-4eea-ac41-b19412166f83" providerId="ADAL" clId="{441B8275-CAD0-4642-ACE5-0D0BD289464B}" dt="2026-07-10T10:34:29.896" v="6"/>
        <pc:sldMkLst>
          <pc:docMk/>
          <pc:sldMk cId="3352269031" sldId="262"/>
        </pc:sldMkLst>
        <pc:spChg chg="add del mod">
          <ac:chgData name="Asbjørn Badsberg Jensen" userId="1a5b1101-9cbb-4eea-ac41-b19412166f83" providerId="ADAL" clId="{441B8275-CAD0-4642-ACE5-0D0BD289464B}" dt="2026-07-10T10:34:19.284" v="5" actId="22"/>
          <ac:spMkLst>
            <pc:docMk/>
            <pc:sldMk cId="3352269031" sldId="262"/>
            <ac:spMk id="4" creationId="{12A31054-EB80-E517-8869-9EEED43CA724}"/>
          </ac:spMkLst>
        </pc:spChg>
        <pc:picChg chg="del">
          <ac:chgData name="Asbjørn Badsberg Jensen" userId="1a5b1101-9cbb-4eea-ac41-b19412166f83" providerId="ADAL" clId="{441B8275-CAD0-4642-ACE5-0D0BD289464B}" dt="2026-07-10T10:34:15.303" v="4" actId="478"/>
          <ac:picMkLst>
            <pc:docMk/>
            <pc:sldMk cId="3352269031" sldId="262"/>
            <ac:picMk id="5" creationId="{00000000-0000-0000-0000-000000000000}"/>
          </ac:picMkLst>
        </pc:picChg>
        <pc:picChg chg="add mod ord">
          <ac:chgData name="Asbjørn Badsberg Jensen" userId="1a5b1101-9cbb-4eea-ac41-b19412166f83" providerId="ADAL" clId="{441B8275-CAD0-4642-ACE5-0D0BD289464B}" dt="2026-07-10T10:34:29.896" v="6"/>
          <ac:picMkLst>
            <pc:docMk/>
            <pc:sldMk cId="3352269031" sldId="262"/>
            <ac:picMk id="7" creationId="{997F6B94-3198-5CA8-A0B8-D97F4EDD833F}"/>
          </ac:picMkLst>
        </pc:picChg>
      </pc:sldChg>
      <pc:sldChg chg="addSp delSp modSp mod delAnim">
        <pc:chgData name="Asbjørn Badsberg Jensen" userId="1a5b1101-9cbb-4eea-ac41-b19412166f83" providerId="ADAL" clId="{441B8275-CAD0-4642-ACE5-0D0BD289464B}" dt="2026-07-10T10:34:09.426" v="3"/>
        <pc:sldMkLst>
          <pc:docMk/>
          <pc:sldMk cId="2550666575" sldId="263"/>
        </pc:sldMkLst>
        <pc:picChg chg="add mod">
          <ac:chgData name="Asbjørn Badsberg Jensen" userId="1a5b1101-9cbb-4eea-ac41-b19412166f83" providerId="ADAL" clId="{441B8275-CAD0-4642-ACE5-0D0BD289464B}" dt="2026-07-10T10:34:09.426" v="3"/>
          <ac:picMkLst>
            <pc:docMk/>
            <pc:sldMk cId="2550666575" sldId="263"/>
            <ac:picMk id="4" creationId="{A412DCD9-D221-26DC-9979-B5E73119E7B9}"/>
          </ac:picMkLst>
        </pc:picChg>
        <pc:picChg chg="del">
          <ac:chgData name="Asbjørn Badsberg Jensen" userId="1a5b1101-9cbb-4eea-ac41-b19412166f83" providerId="ADAL" clId="{441B8275-CAD0-4642-ACE5-0D0BD289464B}" dt="2026-07-10T10:33:48.771" v="0" actId="478"/>
          <ac:picMkLst>
            <pc:docMk/>
            <pc:sldMk cId="2550666575" sldId="263"/>
            <ac:picMk id="12" creationId="{00000000-0000-0000-0000-000000000000}"/>
          </ac:picMkLst>
        </pc:picChg>
      </pc:sldChg>
      <pc:sldChg chg="addSp delSp modSp mod delAnim">
        <pc:chgData name="Asbjørn Badsberg Jensen" userId="1a5b1101-9cbb-4eea-ac41-b19412166f83" providerId="ADAL" clId="{441B8275-CAD0-4642-ACE5-0D0BD289464B}" dt="2026-07-10T10:35:31.238" v="16"/>
        <pc:sldMkLst>
          <pc:docMk/>
          <pc:sldMk cId="35246834" sldId="266"/>
        </pc:sldMkLst>
        <pc:spChg chg="add mod">
          <ac:chgData name="Asbjørn Badsberg Jensen" userId="1a5b1101-9cbb-4eea-ac41-b19412166f83" providerId="ADAL" clId="{441B8275-CAD0-4642-ACE5-0D0BD289464B}" dt="2026-07-10T10:35:16.182" v="13" actId="478"/>
          <ac:spMkLst>
            <pc:docMk/>
            <pc:sldMk cId="35246834" sldId="266"/>
            <ac:spMk id="3" creationId="{ECA0FE16-8DCD-D84C-2CB9-36365204EC4E}"/>
          </ac:spMkLst>
        </pc:spChg>
        <pc:picChg chg="del">
          <ac:chgData name="Asbjørn Badsberg Jensen" userId="1a5b1101-9cbb-4eea-ac41-b19412166f83" providerId="ADAL" clId="{441B8275-CAD0-4642-ACE5-0D0BD289464B}" dt="2026-07-10T10:35:16.182" v="13" actId="478"/>
          <ac:picMkLst>
            <pc:docMk/>
            <pc:sldMk cId="35246834" sldId="266"/>
            <ac:picMk id="4" creationId="{00000000-0000-0000-0000-000000000000}"/>
          </ac:picMkLst>
        </pc:picChg>
        <pc:picChg chg="add mod">
          <ac:chgData name="Asbjørn Badsberg Jensen" userId="1a5b1101-9cbb-4eea-ac41-b19412166f83" providerId="ADAL" clId="{441B8275-CAD0-4642-ACE5-0D0BD289464B}" dt="2026-07-10T10:35:31.238" v="16"/>
          <ac:picMkLst>
            <pc:docMk/>
            <pc:sldMk cId="35246834" sldId="266"/>
            <ac:picMk id="8" creationId="{FE7DF4A3-A060-A7AE-D485-65AA257E5C49}"/>
          </ac:picMkLst>
        </pc:picChg>
      </pc:sldChg>
      <pc:sldChg chg="addSp delSp modSp mod delAnim">
        <pc:chgData name="Asbjørn Badsberg Jensen" userId="1a5b1101-9cbb-4eea-ac41-b19412166f83" providerId="ADAL" clId="{441B8275-CAD0-4642-ACE5-0D0BD289464B}" dt="2026-07-10T10:35:56.431" v="19"/>
        <pc:sldMkLst>
          <pc:docMk/>
          <pc:sldMk cId="114091131" sldId="268"/>
        </pc:sldMkLst>
        <pc:spChg chg="add del mod">
          <ac:chgData name="Asbjørn Badsberg Jensen" userId="1a5b1101-9cbb-4eea-ac41-b19412166f83" providerId="ADAL" clId="{441B8275-CAD0-4642-ACE5-0D0BD289464B}" dt="2026-07-10T10:35:42.602" v="18" actId="22"/>
          <ac:spMkLst>
            <pc:docMk/>
            <pc:sldMk cId="114091131" sldId="268"/>
            <ac:spMk id="3" creationId="{A4E68DFC-033F-5465-6473-B1BA069AFA1B}"/>
          </ac:spMkLst>
        </pc:spChg>
        <pc:picChg chg="del">
          <ac:chgData name="Asbjørn Badsberg Jensen" userId="1a5b1101-9cbb-4eea-ac41-b19412166f83" providerId="ADAL" clId="{441B8275-CAD0-4642-ACE5-0D0BD289464B}" dt="2026-07-10T10:35:41.135" v="17" actId="478"/>
          <ac:picMkLst>
            <pc:docMk/>
            <pc:sldMk cId="114091131" sldId="268"/>
            <ac:picMk id="4" creationId="{00000000-0000-0000-0000-000000000000}"/>
          </ac:picMkLst>
        </pc:picChg>
        <pc:picChg chg="add mod ord">
          <ac:chgData name="Asbjørn Badsberg Jensen" userId="1a5b1101-9cbb-4eea-ac41-b19412166f83" providerId="ADAL" clId="{441B8275-CAD0-4642-ACE5-0D0BD289464B}" dt="2026-07-10T10:35:56.431" v="19"/>
          <ac:picMkLst>
            <pc:docMk/>
            <pc:sldMk cId="114091131" sldId="268"/>
            <ac:picMk id="8" creationId="{BE487BEB-77FD-5BD6-AE0A-5408C5C71325}"/>
          </ac:picMkLst>
        </pc:picChg>
      </pc:sldChg>
      <pc:sldChg chg="addSp delSp modSp mod delAnim">
        <pc:chgData name="Asbjørn Badsberg Jensen" userId="1a5b1101-9cbb-4eea-ac41-b19412166f83" providerId="ADAL" clId="{441B8275-CAD0-4642-ACE5-0D0BD289464B}" dt="2026-07-10T10:36:16.259" v="22"/>
        <pc:sldMkLst>
          <pc:docMk/>
          <pc:sldMk cId="2391609022" sldId="269"/>
        </pc:sldMkLst>
        <pc:spChg chg="add del mod">
          <ac:chgData name="Asbjørn Badsberg Jensen" userId="1a5b1101-9cbb-4eea-ac41-b19412166f83" providerId="ADAL" clId="{441B8275-CAD0-4642-ACE5-0D0BD289464B}" dt="2026-07-10T10:36:03.069" v="21" actId="22"/>
          <ac:spMkLst>
            <pc:docMk/>
            <pc:sldMk cId="2391609022" sldId="269"/>
            <ac:spMk id="3" creationId="{08F60053-597A-3AEF-72BE-9A7A9E3D3A1A}"/>
          </ac:spMkLst>
        </pc:spChg>
        <pc:picChg chg="del">
          <ac:chgData name="Asbjørn Badsberg Jensen" userId="1a5b1101-9cbb-4eea-ac41-b19412166f83" providerId="ADAL" clId="{441B8275-CAD0-4642-ACE5-0D0BD289464B}" dt="2026-07-10T10:36:00.800" v="20" actId="478"/>
          <ac:picMkLst>
            <pc:docMk/>
            <pc:sldMk cId="2391609022" sldId="269"/>
            <ac:picMk id="4" creationId="{00000000-0000-0000-0000-000000000000}"/>
          </ac:picMkLst>
        </pc:picChg>
        <pc:picChg chg="add mod ord">
          <ac:chgData name="Asbjørn Badsberg Jensen" userId="1a5b1101-9cbb-4eea-ac41-b19412166f83" providerId="ADAL" clId="{441B8275-CAD0-4642-ACE5-0D0BD289464B}" dt="2026-07-10T10:36:16.259" v="22"/>
          <ac:picMkLst>
            <pc:docMk/>
            <pc:sldMk cId="2391609022" sldId="269"/>
            <ac:picMk id="8" creationId="{5B99278D-DBCE-0A9B-50A9-092898D9BA0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0C2603-9C50-4834-A958-8D29F56A78C7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B3CC91-3F6D-4AFD-80F5-888CF77F507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41571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DC27A2D-6454-4F99-9C56-6807BA6EA074}" type="slidenum">
              <a:rPr kumimoji="0" lang="da-DK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2588" y="685800"/>
            <a:ext cx="6092825" cy="34274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494" y="4344360"/>
            <a:ext cx="5487013" cy="4114586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553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0690-567F-42BA-8F51-4245B27A5A40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18F1-BA28-4257-B656-F267D92DB1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0909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0690-567F-42BA-8F51-4245B27A5A40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18F1-BA28-4257-B656-F267D92DB1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6674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0690-567F-42BA-8F51-4245B27A5A40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18F1-BA28-4257-B656-F267D92DB1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9314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72068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474322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4271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69160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999468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496949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268336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66417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0690-567F-42BA-8F51-4245B27A5A40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18F1-BA28-4257-B656-F267D92DB1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865827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75476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949019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978-A691-4CC8-AF42-BC7891EAAE9F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885255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rs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77"/>
            <a:ext cx="12192000" cy="268111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1908" y="890769"/>
            <a:ext cx="11168184" cy="1000132"/>
          </a:xfrm>
        </p:spPr>
        <p:txBody>
          <a:bodyPr lIns="0" tIns="0" rIns="0" bIns="0" anchor="b" anchorCtr="0">
            <a:noAutofit/>
          </a:bodyPr>
          <a:lstStyle>
            <a:lvl1pPr algn="l">
              <a:defRPr sz="3400" b="0" i="0" cap="none">
                <a:solidFill>
                  <a:schemeClr val="bg1"/>
                </a:solidFill>
                <a:latin typeface="Arial"/>
                <a:cs typeface="Arial" pitchFamily="34" charset="0"/>
              </a:defRPr>
            </a:lvl1pPr>
          </a:lstStyle>
          <a:p>
            <a:r>
              <a:rPr lang="da-DK" noProof="0" dirty="0"/>
              <a:t>Skriv titel her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1908" y="2094711"/>
            <a:ext cx="11168184" cy="544143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1400" baseline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noProof="0" dirty="0"/>
              <a:t>Gregers Rosdahl, cand. Mag. I filosofi, medlem af MINT</a:t>
            </a:r>
          </a:p>
          <a:p>
            <a:r>
              <a:rPr lang="da-DK" noProof="0" dirty="0"/>
              <a:t>Skriv sted og dato her (fx København, den 8. august 2012)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511908" y="546065"/>
            <a:ext cx="11168184" cy="246221"/>
          </a:xfrm>
        </p:spPr>
        <p:txBody>
          <a:bodyPr>
            <a:spAutoFit/>
          </a:bodyPr>
          <a:lstStyle>
            <a:lvl1pPr>
              <a:defRPr sz="1600" b="0" i="0" cap="all" baseline="0">
                <a:solidFill>
                  <a:schemeClr val="accent3"/>
                </a:solidFill>
                <a:latin typeface="Arial"/>
              </a:defRPr>
            </a:lvl1pPr>
          </a:lstStyle>
          <a:p>
            <a:pPr lvl="0"/>
            <a:r>
              <a:rPr lang="da-DK" noProof="0" dirty="0"/>
              <a:t>Skriv undertitel her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511908" y="1980865"/>
            <a:ext cx="11168184" cy="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LogoCMYK.ai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674" y="6334724"/>
            <a:ext cx="4384431" cy="398145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511908" y="6214198"/>
            <a:ext cx="11168184" cy="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96595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noProof="0" dirty="0"/>
              <a:t>Skriv overskrift her</a:t>
            </a:r>
            <a:br>
              <a:rPr lang="da-DK" noProof="0" dirty="0"/>
            </a:br>
            <a:r>
              <a:rPr lang="da-DK" noProof="0" dirty="0"/>
              <a:t>Maks. 2 linjer</a:t>
            </a:r>
          </a:p>
        </p:txBody>
      </p:sp>
    </p:spTree>
    <p:extLst>
      <p:ext uri="{BB962C8B-B14F-4D97-AF65-F5344CB8AC3E}">
        <p14:creationId xmlns:p14="http://schemas.microsoft.com/office/powerpoint/2010/main" val="1181944167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noProof="0" dirty="0"/>
              <a:t>Skriv overskrift her</a:t>
            </a:r>
            <a:br>
              <a:rPr lang="da-DK" noProof="0" dirty="0"/>
            </a:br>
            <a:r>
              <a:rPr lang="da-DK" noProof="0" dirty="0"/>
              <a:t>Maks. 2 linjer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521033" y="1233721"/>
            <a:ext cx="11169969" cy="4668763"/>
          </a:xfrm>
        </p:spPr>
        <p:txBody>
          <a:bodyPr>
            <a:noAutofit/>
          </a:bodyPr>
          <a:lstStyle>
            <a:lvl1pPr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a-DK" noProof="0" dirty="0"/>
              <a:t>Skriv tekst her 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 </a:t>
            </a:r>
          </a:p>
          <a:p>
            <a:pPr lvl="4"/>
            <a:r>
              <a:rPr lang="da-DK" noProof="0" dirty="0"/>
              <a:t>Femte niveau </a:t>
            </a:r>
          </a:p>
        </p:txBody>
      </p:sp>
    </p:spTree>
    <p:extLst>
      <p:ext uri="{BB962C8B-B14F-4D97-AF65-F5344CB8AC3E}">
        <p14:creationId xmlns:p14="http://schemas.microsoft.com/office/powerpoint/2010/main" val="723156339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og indhol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noProof="0" dirty="0"/>
              <a:t>Skriv overskrift her</a:t>
            </a:r>
            <a:br>
              <a:rPr lang="da-DK" noProof="0" dirty="0"/>
            </a:br>
            <a:r>
              <a:rPr lang="da-DK" noProof="0" dirty="0"/>
              <a:t>Maks. 2 linjer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521024" y="1221623"/>
            <a:ext cx="5316923" cy="4669200"/>
          </a:xfrm>
        </p:spPr>
        <p:txBody>
          <a:bodyPr>
            <a:noAutofit/>
          </a:bodyPr>
          <a:lstStyle/>
          <a:p>
            <a:pPr lvl="0"/>
            <a:r>
              <a:rPr lang="da-DK" noProof="0" dirty="0"/>
              <a:t>Skriv tekst her 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 </a:t>
            </a:r>
          </a:p>
          <a:p>
            <a:pPr lvl="4"/>
            <a:r>
              <a:rPr lang="da-DK" noProof="0" dirty="0"/>
              <a:t>Femte niveau </a:t>
            </a:r>
          </a:p>
        </p:txBody>
      </p:sp>
      <p:sp>
        <p:nvSpPr>
          <p:cNvPr id="7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6363531" y="1233717"/>
            <a:ext cx="5316923" cy="466920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da-DK" noProof="0" dirty="0"/>
              <a:t>Sæt billede eller graf ind her</a:t>
            </a:r>
          </a:p>
        </p:txBody>
      </p:sp>
    </p:spTree>
    <p:extLst>
      <p:ext uri="{BB962C8B-B14F-4D97-AF65-F5344CB8AC3E}">
        <p14:creationId xmlns:p14="http://schemas.microsoft.com/office/powerpoint/2010/main" val="34258938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9067627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14698" y="1222983"/>
            <a:ext cx="11169969" cy="4669200"/>
          </a:xfrm>
        </p:spPr>
        <p:txBody>
          <a:bodyPr>
            <a:noAutofit/>
          </a:bodyPr>
          <a:lstStyle>
            <a:lvl1pPr>
              <a:defRPr/>
            </a:lvl1pPr>
            <a:lvl2pPr>
              <a:defRPr baseline="0"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15724377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6"/>
          <p:cNvSpPr>
            <a:spLocks noGrp="1" noChangeArrowheads="1"/>
          </p:cNvSpPr>
          <p:nvPr>
            <p:ph type="ftr" sz="quarter" idx="10"/>
          </p:nvPr>
        </p:nvSpPr>
        <p:spPr>
          <a:xfrm>
            <a:off x="336070" y="6573905"/>
            <a:ext cx="4873847" cy="9233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342F2B"/>
              </a:solidFill>
            </a:endParaRPr>
          </a:p>
        </p:txBody>
      </p:sp>
      <p:sp>
        <p:nvSpPr>
          <p:cNvPr id="3" name="Rectangle 37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11316808" y="6661150"/>
            <a:ext cx="535353" cy="1524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643E1-B820-4119-83C2-C3E254221FA1}" type="slidenum">
              <a:rPr lang="da-DK">
                <a:solidFill>
                  <a:srgbClr val="342F2B"/>
                </a:solidFill>
              </a:rPr>
              <a:pPr>
                <a:defRPr/>
              </a:pPr>
              <a:t>‹nr.›</a:t>
            </a:fld>
            <a:endParaRPr lang="da-DK">
              <a:solidFill>
                <a:srgbClr val="342F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95973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0690-567F-42BA-8F51-4245B27A5A40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18F1-BA28-4257-B656-F267D92DB1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683644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Rectangle 36"/>
          <p:cNvSpPr>
            <a:spLocks noGrp="1" noChangeArrowheads="1"/>
          </p:cNvSpPr>
          <p:nvPr>
            <p:ph type="ftr" sz="quarter" idx="10"/>
          </p:nvPr>
        </p:nvSpPr>
        <p:spPr>
          <a:xfrm>
            <a:off x="336070" y="6573905"/>
            <a:ext cx="4873847" cy="92333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a-DK">
              <a:solidFill>
                <a:srgbClr val="342F2B"/>
              </a:solidFill>
            </a:endParaRP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11316808" y="6661150"/>
            <a:ext cx="535353" cy="1524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A62ED-1B46-49C3-869F-0F35123444AF}" type="slidenum">
              <a:rPr lang="da-DK">
                <a:solidFill>
                  <a:srgbClr val="342F2B"/>
                </a:solidFill>
              </a:rPr>
              <a:pPr>
                <a:defRPr/>
              </a:pPr>
              <a:t>‹nr.›</a:t>
            </a:fld>
            <a:endParaRPr lang="da-DK">
              <a:solidFill>
                <a:srgbClr val="342F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902118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622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2"/>
            <a:ext cx="8534400" cy="27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547"/>
            <a:ext cx="2844800" cy="365125"/>
          </a:xfrm>
          <a:prstGeom prst="rect">
            <a:avLst/>
          </a:prstGeom>
        </p:spPr>
        <p:txBody>
          <a:bodyPr/>
          <a:lstStyle/>
          <a:p>
            <a:fld id="{CF439EC2-2091-4062-A5D6-0C17ECBA3939}" type="datetimeFigureOut">
              <a:rPr lang="da-DK">
                <a:solidFill>
                  <a:srgbClr val="342F2B"/>
                </a:solidFill>
              </a:rPr>
              <a:pPr/>
              <a:t>10-07-2026</a:t>
            </a:fld>
            <a:endParaRPr lang="da-DK">
              <a:solidFill>
                <a:srgbClr val="342F2B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6070" y="6573905"/>
            <a:ext cx="4873847" cy="92333"/>
          </a:xfrm>
          <a:prstGeom prst="rect">
            <a:avLst/>
          </a:prstGeom>
        </p:spPr>
        <p:txBody>
          <a:bodyPr/>
          <a:lstStyle/>
          <a:p>
            <a:endParaRPr lang="da-DK">
              <a:solidFill>
                <a:srgbClr val="342F2B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547"/>
            <a:ext cx="2844800" cy="365125"/>
          </a:xfrm>
          <a:prstGeom prst="rect">
            <a:avLst/>
          </a:prstGeom>
        </p:spPr>
        <p:txBody>
          <a:bodyPr/>
          <a:lstStyle/>
          <a:p>
            <a:fld id="{66EE4A91-CC41-45C4-872F-D1589B2686D1}" type="slidenum">
              <a:rPr lang="da-DK">
                <a:solidFill>
                  <a:srgbClr val="342F2B"/>
                </a:solidFill>
              </a:rPr>
              <a:pPr/>
              <a:t>‹nr.›</a:t>
            </a:fld>
            <a:endParaRPr lang="da-DK">
              <a:solidFill>
                <a:srgbClr val="342F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176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0690-567F-42BA-8F51-4245B27A5A40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18F1-BA28-4257-B656-F267D92DB1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13926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0690-567F-42BA-8F51-4245B27A5A40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18F1-BA28-4257-B656-F267D92DB1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51946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0690-567F-42BA-8F51-4245B27A5A40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18F1-BA28-4257-B656-F267D92DB1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99736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0690-567F-42BA-8F51-4245B27A5A40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18F1-BA28-4257-B656-F267D92DB1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20062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0690-567F-42BA-8F51-4245B27A5A40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18F1-BA28-4257-B656-F267D92DB1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45283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C0690-567F-42BA-8F51-4245B27A5A40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18F1-BA28-4257-B656-F267D92DB1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49485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27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C0690-567F-42BA-8F51-4245B27A5A40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418F1-BA28-4257-B656-F267D92DB15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83478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62978-A691-4CC8-AF42-BC7891EAAE9F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98484-CE09-40EF-8743-F3A1D3B56D13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1296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4697" y="229892"/>
            <a:ext cx="11169969" cy="8224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a-DK" noProof="0" dirty="0"/>
              <a:t>Skriv overskrift her</a:t>
            </a:r>
            <a:br>
              <a:rPr lang="da-DK" noProof="0" dirty="0"/>
            </a:br>
            <a:r>
              <a:rPr lang="da-DK" noProof="0" dirty="0"/>
              <a:t>maks. 2 linjer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1033" y="1210882"/>
            <a:ext cx="11169969" cy="16927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da-DK" noProof="0" dirty="0"/>
              <a:t>Skriv tekst her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3"/>
            <a:r>
              <a:rPr lang="da-DK" noProof="0" dirty="0"/>
              <a:t>Fjerde niveau</a:t>
            </a:r>
          </a:p>
          <a:p>
            <a:pPr lvl="4"/>
            <a:r>
              <a:rPr lang="da-DK" noProof="0" dirty="0"/>
              <a:t>Femte niveau </a:t>
            </a:r>
          </a:p>
        </p:txBody>
      </p:sp>
      <p:grpSp>
        <p:nvGrpSpPr>
          <p:cNvPr id="4" name="Group 142"/>
          <p:cNvGrpSpPr>
            <a:grpSpLocks/>
          </p:cNvGrpSpPr>
          <p:nvPr/>
        </p:nvGrpSpPr>
        <p:grpSpPr bwMode="auto">
          <a:xfrm rot="16200000" flipV="1">
            <a:off x="-250868" y="6116614"/>
            <a:ext cx="196850" cy="187569"/>
            <a:chOff x="315" y="-144"/>
            <a:chExt cx="124" cy="96"/>
          </a:xfrm>
        </p:grpSpPr>
        <p:sp>
          <p:nvSpPr>
            <p:cNvPr id="14" name="Line 143"/>
            <p:cNvSpPr>
              <a:spLocks noChangeShapeType="1"/>
            </p:cNvSpPr>
            <p:nvPr userDrawn="1"/>
          </p:nvSpPr>
          <p:spPr bwMode="auto">
            <a:xfrm>
              <a:off x="315" y="-144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a-DK" sz="1800">
                <a:solidFill>
                  <a:srgbClr val="342F2B"/>
                </a:solidFill>
              </a:endParaRPr>
            </a:p>
          </p:txBody>
        </p:sp>
        <p:sp>
          <p:nvSpPr>
            <p:cNvPr id="15" name="Line 144"/>
            <p:cNvSpPr>
              <a:spLocks noChangeShapeType="1"/>
            </p:cNvSpPr>
            <p:nvPr userDrawn="1"/>
          </p:nvSpPr>
          <p:spPr bwMode="auto">
            <a:xfrm rot="16200000">
              <a:off x="377" y="-158"/>
              <a:ext cx="0" cy="12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da-DK" sz="1800">
                <a:solidFill>
                  <a:srgbClr val="342F2B"/>
                </a:solidFill>
              </a:endParaRPr>
            </a:p>
          </p:txBody>
        </p:sp>
      </p:grpSp>
      <p:sp>
        <p:nvSpPr>
          <p:cNvPr id="16" name="Line 148"/>
          <p:cNvSpPr>
            <a:spLocks noChangeShapeType="1"/>
          </p:cNvSpPr>
          <p:nvPr/>
        </p:nvSpPr>
        <p:spPr bwMode="auto">
          <a:xfrm rot="16200000">
            <a:off x="-179797" y="3523761"/>
            <a:ext cx="0" cy="24227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da-DK" sz="1800">
              <a:solidFill>
                <a:srgbClr val="342F2B"/>
              </a:solidFill>
            </a:endParaRPr>
          </a:p>
        </p:txBody>
      </p:sp>
      <p:sp>
        <p:nvSpPr>
          <p:cNvPr id="17" name="Slide Number Placeholder 5"/>
          <p:cNvSpPr txBox="1">
            <a:spLocks/>
          </p:cNvSpPr>
          <p:nvPr/>
        </p:nvSpPr>
        <p:spPr>
          <a:xfrm>
            <a:off x="539979" y="6542931"/>
            <a:ext cx="57244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>
              <a:defRPr sz="1000">
                <a:solidFill>
                  <a:schemeClr val="accent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>
              <a:defRPr/>
            </a:pPr>
            <a:fld id="{992DDF7D-0CEF-42FE-B359-C4D7CCC70143}" type="slidenum">
              <a:rPr lang="da-DK" sz="1000" smtClean="0">
                <a:solidFill>
                  <a:srgbClr val="A59D95"/>
                </a:solidFill>
              </a:rPr>
              <a:pPr algn="l">
                <a:defRPr/>
              </a:pPr>
              <a:t>‹nr.›</a:t>
            </a:fld>
            <a:endParaRPr lang="da-DK" sz="1000" dirty="0">
              <a:solidFill>
                <a:srgbClr val="A59D95"/>
              </a:solidFill>
            </a:endParaRPr>
          </a:p>
        </p:txBody>
      </p:sp>
      <p:grpSp>
        <p:nvGrpSpPr>
          <p:cNvPr id="6" name="Group 142"/>
          <p:cNvGrpSpPr>
            <a:grpSpLocks/>
          </p:cNvGrpSpPr>
          <p:nvPr/>
        </p:nvGrpSpPr>
        <p:grpSpPr bwMode="auto">
          <a:xfrm>
            <a:off x="336062" y="-206375"/>
            <a:ext cx="242277" cy="152400"/>
            <a:chOff x="315" y="-144"/>
            <a:chExt cx="124" cy="96"/>
          </a:xfrm>
        </p:grpSpPr>
        <p:sp>
          <p:nvSpPr>
            <p:cNvPr id="19" name="Line 143"/>
            <p:cNvSpPr>
              <a:spLocks noChangeShapeType="1"/>
            </p:cNvSpPr>
            <p:nvPr userDrawn="1"/>
          </p:nvSpPr>
          <p:spPr bwMode="auto">
            <a:xfrm>
              <a:off x="315" y="-144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a-DK" sz="1800">
                <a:solidFill>
                  <a:srgbClr val="342F2B"/>
                </a:solidFill>
              </a:endParaRPr>
            </a:p>
          </p:txBody>
        </p:sp>
        <p:sp>
          <p:nvSpPr>
            <p:cNvPr id="20" name="Line 144"/>
            <p:cNvSpPr>
              <a:spLocks noChangeShapeType="1"/>
            </p:cNvSpPr>
            <p:nvPr userDrawn="1"/>
          </p:nvSpPr>
          <p:spPr bwMode="auto">
            <a:xfrm rot="16200000">
              <a:off x="377" y="-158"/>
              <a:ext cx="0" cy="12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da-DK" sz="1800">
                <a:solidFill>
                  <a:srgbClr val="342F2B"/>
                </a:solidFill>
              </a:endParaRPr>
            </a:p>
          </p:txBody>
        </p:sp>
      </p:grpSp>
      <p:grpSp>
        <p:nvGrpSpPr>
          <p:cNvPr id="7" name="Group 145"/>
          <p:cNvGrpSpPr>
            <a:grpSpLocks/>
          </p:cNvGrpSpPr>
          <p:nvPr/>
        </p:nvGrpSpPr>
        <p:grpSpPr bwMode="auto">
          <a:xfrm flipH="1">
            <a:off x="11613662" y="-206375"/>
            <a:ext cx="242277" cy="152400"/>
            <a:chOff x="315" y="-144"/>
            <a:chExt cx="124" cy="96"/>
          </a:xfrm>
        </p:grpSpPr>
        <p:sp>
          <p:nvSpPr>
            <p:cNvPr id="22" name="Line 146"/>
            <p:cNvSpPr>
              <a:spLocks noChangeShapeType="1"/>
            </p:cNvSpPr>
            <p:nvPr userDrawn="1"/>
          </p:nvSpPr>
          <p:spPr bwMode="auto">
            <a:xfrm>
              <a:off x="315" y="-144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a-DK" sz="1800">
                <a:solidFill>
                  <a:srgbClr val="342F2B"/>
                </a:solidFill>
              </a:endParaRPr>
            </a:p>
          </p:txBody>
        </p:sp>
        <p:sp>
          <p:nvSpPr>
            <p:cNvPr id="23" name="Line 147"/>
            <p:cNvSpPr>
              <a:spLocks noChangeShapeType="1"/>
            </p:cNvSpPr>
            <p:nvPr userDrawn="1"/>
          </p:nvSpPr>
          <p:spPr bwMode="auto">
            <a:xfrm rot="16200000">
              <a:off x="377" y="-158"/>
              <a:ext cx="0" cy="12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da-DK" sz="1800">
                <a:solidFill>
                  <a:srgbClr val="342F2B"/>
                </a:solidFill>
              </a:endParaRPr>
            </a:p>
          </p:txBody>
        </p:sp>
      </p:grpSp>
      <p:sp>
        <p:nvSpPr>
          <p:cNvPr id="24" name="Line 148"/>
          <p:cNvSpPr>
            <a:spLocks noChangeShapeType="1"/>
          </p:cNvSpPr>
          <p:nvPr/>
        </p:nvSpPr>
        <p:spPr bwMode="auto">
          <a:xfrm>
            <a:off x="6096000" y="-250825"/>
            <a:ext cx="0" cy="19685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da-DK" sz="1800">
              <a:solidFill>
                <a:srgbClr val="342F2B"/>
              </a:solidFill>
            </a:endParaRPr>
          </a:p>
        </p:txBody>
      </p:sp>
      <p:grpSp>
        <p:nvGrpSpPr>
          <p:cNvPr id="10" name="Group 142"/>
          <p:cNvGrpSpPr>
            <a:grpSpLocks/>
          </p:cNvGrpSpPr>
          <p:nvPr/>
        </p:nvGrpSpPr>
        <p:grpSpPr bwMode="auto">
          <a:xfrm rot="5400000">
            <a:off x="-250868" y="985757"/>
            <a:ext cx="196850" cy="187569"/>
            <a:chOff x="315" y="-144"/>
            <a:chExt cx="124" cy="96"/>
          </a:xfrm>
        </p:grpSpPr>
        <p:sp>
          <p:nvSpPr>
            <p:cNvPr id="29" name="Line 143"/>
            <p:cNvSpPr>
              <a:spLocks noChangeShapeType="1"/>
            </p:cNvSpPr>
            <p:nvPr userDrawn="1"/>
          </p:nvSpPr>
          <p:spPr bwMode="auto">
            <a:xfrm>
              <a:off x="315" y="-144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wrap="none" anchor="t"/>
            <a:lstStyle/>
            <a:p>
              <a:endParaRPr lang="da-DK" sz="1800">
                <a:solidFill>
                  <a:srgbClr val="342F2B"/>
                </a:solidFill>
              </a:endParaRPr>
            </a:p>
          </p:txBody>
        </p:sp>
        <p:sp>
          <p:nvSpPr>
            <p:cNvPr id="30" name="Line 144"/>
            <p:cNvSpPr>
              <a:spLocks noChangeShapeType="1"/>
            </p:cNvSpPr>
            <p:nvPr userDrawn="1"/>
          </p:nvSpPr>
          <p:spPr bwMode="auto">
            <a:xfrm rot="16200000">
              <a:off x="377" y="-158"/>
              <a:ext cx="0" cy="12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</p:spPr>
          <p:txBody>
            <a:bodyPr wrap="none" anchor="t"/>
            <a:lstStyle/>
            <a:p>
              <a:endParaRPr lang="da-DK" sz="1800">
                <a:solidFill>
                  <a:srgbClr val="342F2B"/>
                </a:solidFill>
              </a:endParaRPr>
            </a:p>
          </p:txBody>
        </p:sp>
      </p:grpSp>
      <p:cxnSp>
        <p:nvCxnSpPr>
          <p:cNvPr id="31" name="Straight Connector 30"/>
          <p:cNvCxnSpPr/>
          <p:nvPr userDrawn="1"/>
        </p:nvCxnSpPr>
        <p:spPr>
          <a:xfrm>
            <a:off x="511908" y="1811535"/>
            <a:ext cx="11168184" cy="0"/>
          </a:xfrm>
          <a:prstGeom prst="line">
            <a:avLst/>
          </a:prstGeom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 descr="LogoCMYK.ai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5674" y="6334724"/>
            <a:ext cx="4384431" cy="398145"/>
          </a:xfrm>
          <a:prstGeom prst="rect">
            <a:avLst/>
          </a:prstGeom>
        </p:spPr>
      </p:pic>
      <p:cxnSp>
        <p:nvCxnSpPr>
          <p:cNvPr id="33" name="Straight Connector 32"/>
          <p:cNvCxnSpPr/>
          <p:nvPr userDrawn="1"/>
        </p:nvCxnSpPr>
        <p:spPr>
          <a:xfrm>
            <a:off x="511908" y="6214198"/>
            <a:ext cx="11168184" cy="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 userDrawn="1"/>
        </p:nvCxnSpPr>
        <p:spPr>
          <a:xfrm>
            <a:off x="511908" y="1134194"/>
            <a:ext cx="11168184" cy="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945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transition>
    <p:fade/>
  </p:transition>
  <p:txStyles>
    <p:titleStyle>
      <a:lvl1pPr algn="l" defTabSz="914400" rtl="0" eaLnBrk="1" latinLnBrk="0" hangingPunct="1">
        <a:spcBef>
          <a:spcPct val="0"/>
        </a:spcBef>
        <a:buNone/>
        <a:defRPr sz="2800" b="0" i="0" kern="1200" baseline="0">
          <a:solidFill>
            <a:srgbClr val="003A8F"/>
          </a:solidFill>
          <a:latin typeface="Times New Roman"/>
          <a:ea typeface="+mj-ea"/>
          <a:cs typeface="Arial" pitchFamily="34" charset="0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buFont typeface="Arial" pitchFamily="34" charset="0"/>
        <a:buNone/>
        <a:defRPr sz="1800" kern="1200">
          <a:solidFill>
            <a:schemeClr val="accent4"/>
          </a:solidFill>
          <a:latin typeface="Arial" pitchFamily="34" charset="0"/>
          <a:ea typeface="+mn-ea"/>
          <a:cs typeface="Arial" pitchFamily="34" charset="0"/>
        </a:defRPr>
      </a:lvl1pPr>
      <a:lvl2pPr marL="180000" indent="-180000" algn="l" defTabSz="914400" rtl="0" eaLnBrk="1" latinLnBrk="0" hangingPunct="1">
        <a:spcBef>
          <a:spcPts val="600"/>
        </a:spcBef>
        <a:buClr>
          <a:schemeClr val="tx1"/>
        </a:buClr>
        <a:buFont typeface="Arial" pitchFamily="34" charset="0"/>
        <a:buChar char="•"/>
        <a:defRPr sz="1800" kern="1200">
          <a:solidFill>
            <a:schemeClr val="accent4"/>
          </a:solidFill>
          <a:latin typeface="Arial" pitchFamily="34" charset="0"/>
          <a:ea typeface="+mn-ea"/>
          <a:cs typeface="Arial" pitchFamily="34" charset="0"/>
        </a:defRPr>
      </a:lvl2pPr>
      <a:lvl3pPr marL="358775" indent="-180000" algn="l" defTabSz="914400" rtl="0" eaLnBrk="1" latinLnBrk="0" hangingPunct="1">
        <a:spcBef>
          <a:spcPts val="600"/>
        </a:spcBef>
        <a:buClr>
          <a:schemeClr val="tx1"/>
        </a:buClr>
        <a:buFont typeface="Arial" pitchFamily="34" charset="0"/>
        <a:buChar char="–"/>
        <a:defRPr sz="1800" kern="1200">
          <a:solidFill>
            <a:schemeClr val="accent4"/>
          </a:solidFill>
          <a:latin typeface="Arial" pitchFamily="34" charset="0"/>
          <a:ea typeface="+mn-ea"/>
          <a:cs typeface="Arial" pitchFamily="34" charset="0"/>
        </a:defRPr>
      </a:lvl3pPr>
      <a:lvl4pPr marL="541338" indent="-182563" algn="l" defTabSz="914400" rtl="0" eaLnBrk="1" latinLnBrk="0" hangingPunct="1">
        <a:spcBef>
          <a:spcPts val="600"/>
        </a:spcBef>
        <a:buClr>
          <a:schemeClr val="tx1"/>
        </a:buClr>
        <a:buFont typeface="Arial" pitchFamily="34" charset="0"/>
        <a:buChar char="»"/>
        <a:tabLst/>
        <a:defRPr sz="1800" kern="1200">
          <a:solidFill>
            <a:schemeClr val="accent4"/>
          </a:solidFill>
          <a:latin typeface="Arial" pitchFamily="34" charset="0"/>
          <a:ea typeface="+mn-ea"/>
          <a:cs typeface="Arial" pitchFamily="34" charset="0"/>
        </a:defRPr>
      </a:lvl4pPr>
      <a:lvl5pPr marL="715963" indent="-174625" algn="l" defTabSz="914400" rtl="0" eaLnBrk="1" latinLnBrk="0" hangingPunct="1">
        <a:spcBef>
          <a:spcPts val="600"/>
        </a:spcBef>
        <a:buClr>
          <a:schemeClr val="tx1"/>
        </a:buClr>
        <a:buFont typeface="Arial" pitchFamily="34" charset="0"/>
        <a:buChar char="·"/>
        <a:defRPr sz="1800" kern="1200">
          <a:solidFill>
            <a:schemeClr val="accent4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dc2LeOfgUo?si=F4-DhY-V2VRL_CPr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JULRPiI-dfc?si=nLFyOzXJJmxqvZYC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SQWWslJm68?si=Gvthn8f0QDjcPrP2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lPKa0t06U5k?si=WTNsojGOgXs_x9C3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ddy9WVa8sk?si=81jI-9I1xfCEuqkh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-SAlTvaC9IY?si=BAiApmPNTbJWMUBq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WpHlGrTXKg?si=Cuizy8ww2lQXaiV-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32391"/>
              </p:ext>
            </p:extLst>
          </p:nvPr>
        </p:nvGraphicFramePr>
        <p:xfrm>
          <a:off x="418434" y="1813300"/>
          <a:ext cx="11198710" cy="41604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9742">
                  <a:extLst>
                    <a:ext uri="{9D8B030D-6E8A-4147-A177-3AD203B41FA5}">
                      <a16:colId xmlns:a16="http://schemas.microsoft.com/office/drawing/2014/main" val="3709193325"/>
                    </a:ext>
                  </a:extLst>
                </a:gridCol>
                <a:gridCol w="2239742">
                  <a:extLst>
                    <a:ext uri="{9D8B030D-6E8A-4147-A177-3AD203B41FA5}">
                      <a16:colId xmlns:a16="http://schemas.microsoft.com/office/drawing/2014/main" val="3385648166"/>
                    </a:ext>
                  </a:extLst>
                </a:gridCol>
                <a:gridCol w="2239742">
                  <a:extLst>
                    <a:ext uri="{9D8B030D-6E8A-4147-A177-3AD203B41FA5}">
                      <a16:colId xmlns:a16="http://schemas.microsoft.com/office/drawing/2014/main" val="541815441"/>
                    </a:ext>
                  </a:extLst>
                </a:gridCol>
                <a:gridCol w="2239742">
                  <a:extLst>
                    <a:ext uri="{9D8B030D-6E8A-4147-A177-3AD203B41FA5}">
                      <a16:colId xmlns:a16="http://schemas.microsoft.com/office/drawing/2014/main" val="2788811113"/>
                    </a:ext>
                  </a:extLst>
                </a:gridCol>
                <a:gridCol w="2239742">
                  <a:extLst>
                    <a:ext uri="{9D8B030D-6E8A-4147-A177-3AD203B41FA5}">
                      <a16:colId xmlns:a16="http://schemas.microsoft.com/office/drawing/2014/main" val="3438606524"/>
                    </a:ext>
                  </a:extLst>
                </a:gridCol>
              </a:tblGrid>
              <a:tr h="518175">
                <a:tc>
                  <a:txBody>
                    <a:bodyPr/>
                    <a:lstStyle/>
                    <a:p>
                      <a:r>
                        <a:rPr lang="da-DK" dirty="0"/>
                        <a:t>Hold 1</a:t>
                      </a:r>
                    </a:p>
                  </a:txBody>
                  <a:tcPr anchor="ctr">
                    <a:solidFill>
                      <a:srgbClr val="419FB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Hold 2</a:t>
                      </a:r>
                    </a:p>
                  </a:txBody>
                  <a:tcPr anchor="ctr">
                    <a:solidFill>
                      <a:srgbClr val="419FB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Hold 3</a:t>
                      </a:r>
                    </a:p>
                  </a:txBody>
                  <a:tcPr anchor="ctr">
                    <a:solidFill>
                      <a:srgbClr val="419FB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Hold 4</a:t>
                      </a:r>
                    </a:p>
                  </a:txBody>
                  <a:tcPr anchor="ctr">
                    <a:solidFill>
                      <a:srgbClr val="419FB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Hold 5</a:t>
                      </a:r>
                    </a:p>
                  </a:txBody>
                  <a:tcPr anchor="ctr">
                    <a:solidFill>
                      <a:srgbClr val="419F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1775457"/>
                  </a:ext>
                </a:extLst>
              </a:tr>
              <a:tr h="533236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5961902"/>
                  </a:ext>
                </a:extLst>
              </a:tr>
              <a:tr h="518175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7300436"/>
                  </a:ext>
                </a:extLst>
              </a:tr>
              <a:tr h="518175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439419"/>
                  </a:ext>
                </a:extLst>
              </a:tr>
              <a:tr h="518175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51901"/>
                  </a:ext>
                </a:extLst>
              </a:tr>
              <a:tr h="518175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453975"/>
                  </a:ext>
                </a:extLst>
              </a:tr>
              <a:tr h="518175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1030792"/>
                  </a:ext>
                </a:extLst>
              </a:tr>
              <a:tr h="518175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>
                    <a:solidFill>
                      <a:srgbClr val="419FB7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2072517"/>
                  </a:ext>
                </a:extLst>
              </a:tr>
            </a:tbl>
          </a:graphicData>
        </a:graphic>
      </p:graphicFrame>
      <p:sp>
        <p:nvSpPr>
          <p:cNvPr id="6" name="Tekstfelt 5"/>
          <p:cNvSpPr txBox="1"/>
          <p:nvPr/>
        </p:nvSpPr>
        <p:spPr>
          <a:xfrm>
            <a:off x="324000" y="1054338"/>
            <a:ext cx="11386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Eleverne i klassen skal inddeles i 5 hold, med ca. lige mange elever på hvert hold.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Holdene skal konkurrere mod hinanden gennem undervisningsforløbet</a:t>
            </a:r>
            <a:r>
              <a:rPr lang="da-DK" dirty="0">
                <a:solidFill>
                  <a:prstClr val="black"/>
                </a:solidFill>
                <a:latin typeface="Calibri" panose="020F0502020204030204"/>
              </a:rPr>
              <a:t>.</a:t>
            </a:r>
            <a:endParaRPr kumimoji="0" lang="da-DK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7" name="Tekstfelt 6"/>
          <p:cNvSpPr txBox="1"/>
          <p:nvPr/>
        </p:nvSpPr>
        <p:spPr>
          <a:xfrm>
            <a:off x="288000" y="252000"/>
            <a:ext cx="6046079" cy="83099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4800" b="1" u="none" strike="noStrike" kern="1200" cap="none" spc="0" normalizeH="0" baseline="0" noProof="0" dirty="0">
                <a:ln>
                  <a:noFill/>
                </a:ln>
                <a:solidFill>
                  <a:srgbClr val="419FB7"/>
                </a:solidFill>
                <a:effectLst/>
                <a:uLnTx/>
                <a:uFillTx/>
                <a:latin typeface="Calibri" charset="0"/>
                <a:ea typeface="Calibri" charset="0"/>
                <a:cs typeface="Calibri" charset="0"/>
              </a:rPr>
              <a:t>Holdopdeling af elever </a:t>
            </a:r>
          </a:p>
        </p:txBody>
      </p:sp>
      <p:sp>
        <p:nvSpPr>
          <p:cNvPr id="12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419FB7"/>
                </a:solidFill>
              </a:rPr>
              <a:t>PowerPoint 2.1</a:t>
            </a:r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130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419FB7"/>
                </a:solidFill>
              </a:rPr>
              <a:t>PowerPoint 2.10</a:t>
            </a: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sp>
        <p:nvSpPr>
          <p:cNvPr id="8" name="Titel 1"/>
          <p:cNvSpPr txBox="1">
            <a:spLocks/>
          </p:cNvSpPr>
          <p:nvPr/>
        </p:nvSpPr>
        <p:spPr>
          <a:xfrm>
            <a:off x="838200" y="2065468"/>
            <a:ext cx="10515600" cy="2837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3600"/>
              <a:t>Hvad kunne pigen gøre</a:t>
            </a:r>
            <a:br>
              <a:rPr lang="da-DK" sz="3600"/>
            </a:br>
            <a:r>
              <a:rPr lang="da-DK" sz="3600"/>
              <a:t>for at kommunikere bedre?</a:t>
            </a:r>
            <a:br>
              <a:rPr lang="da-DK" sz="3600"/>
            </a:br>
            <a:br>
              <a:rPr lang="da-DK" sz="3600"/>
            </a:br>
            <a:r>
              <a:rPr lang="da-DK" sz="3600"/>
              <a:t>Hvad kunne den unge mand</a:t>
            </a:r>
            <a:br>
              <a:rPr lang="da-DK" sz="3600"/>
            </a:br>
            <a:r>
              <a:rPr lang="da-DK" sz="3600"/>
              <a:t>gøre for at kommunikere bedre?</a:t>
            </a:r>
            <a:endParaRPr lang="da-DK" sz="3600" dirty="0"/>
          </a:p>
        </p:txBody>
      </p:sp>
      <p:sp>
        <p:nvSpPr>
          <p:cNvPr id="9" name="Rektangel 8"/>
          <p:cNvSpPr/>
          <p:nvPr/>
        </p:nvSpPr>
        <p:spPr>
          <a:xfrm>
            <a:off x="3048000" y="873197"/>
            <a:ext cx="6096000" cy="923330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 algn="ctr"/>
            <a:r>
              <a:rPr lang="da-DK" sz="5400" b="1" dirty="0">
                <a:solidFill>
                  <a:srgbClr val="419FB7"/>
                </a:solidFill>
                <a:latin typeface="Calibri" charset="0"/>
                <a:ea typeface="Calibri" charset="0"/>
                <a:cs typeface="Calibri" charset="0"/>
              </a:rPr>
              <a:t>Tal sammen og skriv</a:t>
            </a:r>
            <a:endParaRPr lang="da-DK" sz="5400" b="1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5796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288000" y="252000"/>
            <a:ext cx="11351774" cy="689952"/>
          </a:xfrm>
        </p:spPr>
        <p:txBody>
          <a:bodyPr lIns="90000" anchor="t">
            <a:noAutofit/>
          </a:bodyPr>
          <a:lstStyle/>
          <a:p>
            <a:r>
              <a:rPr lang="da-DK" sz="4800" b="1" dirty="0">
                <a:solidFill>
                  <a:srgbClr val="419FB7"/>
                </a:solidFill>
                <a:latin typeface="Calibri" charset="0"/>
                <a:ea typeface="Calibri" charset="0"/>
                <a:cs typeface="Calibri" charset="0"/>
              </a:rPr>
              <a:t>FILM 2.6:</a:t>
            </a:r>
            <a:r>
              <a:rPr lang="da-DK" sz="4800" b="1" dirty="0">
                <a:solidFill>
                  <a:srgbClr val="419FB7"/>
                </a:solidFill>
              </a:rPr>
              <a:t> </a:t>
            </a:r>
            <a:r>
              <a:rPr lang="da-DK" sz="4800" dirty="0">
                <a:solidFill>
                  <a:srgbClr val="419FB7"/>
                </a:solidFill>
                <a:latin typeface="Calibri Light" charset="0"/>
                <a:ea typeface="Calibri Light" charset="0"/>
                <a:cs typeface="Calibri Light" charset="0"/>
              </a:rPr>
              <a:t>Hensigtsmæssig Kommunikation 2</a:t>
            </a:r>
          </a:p>
        </p:txBody>
      </p:sp>
      <p:sp>
        <p:nvSpPr>
          <p:cNvPr id="6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419FB7"/>
                </a:solidFill>
              </a:rPr>
              <a:t>PowerPoint 2.11</a:t>
            </a:r>
          </a:p>
        </p:txBody>
      </p:sp>
      <p:pic>
        <p:nvPicPr>
          <p:cNvPr id="9" name="Billed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pic>
        <p:nvPicPr>
          <p:cNvPr id="8" name="Pladsholder til indhold 7">
            <a:hlinkClick r:id="rId3"/>
            <a:extLst>
              <a:ext uri="{FF2B5EF4-FFF2-40B4-BE49-F238E27FC236}">
                <a16:creationId xmlns:a16="http://schemas.microsoft.com/office/drawing/2014/main" id="{BE487BEB-77FD-5BD6-AE0A-5408C5C713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359409" y="1825625"/>
            <a:ext cx="747318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91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288000" y="252000"/>
            <a:ext cx="11442181" cy="938163"/>
          </a:xfrm>
        </p:spPr>
        <p:txBody>
          <a:bodyPr lIns="90000" anchor="t">
            <a:noAutofit/>
          </a:bodyPr>
          <a:lstStyle/>
          <a:p>
            <a:r>
              <a:rPr lang="da-DK" sz="4800" b="1" dirty="0">
                <a:solidFill>
                  <a:srgbClr val="419FB7"/>
                </a:solidFill>
                <a:latin typeface="Calibri" charset="0"/>
                <a:ea typeface="Calibri" charset="0"/>
                <a:cs typeface="Calibri" charset="0"/>
              </a:rPr>
              <a:t>FILM 2.7: </a:t>
            </a:r>
            <a:r>
              <a:rPr lang="da-DK" sz="4800" dirty="0">
                <a:solidFill>
                  <a:srgbClr val="419FB7"/>
                </a:solidFill>
                <a:latin typeface="Calibri Light" charset="0"/>
                <a:ea typeface="Calibri Light" charset="0"/>
                <a:cs typeface="Calibri Light" charset="0"/>
              </a:rPr>
              <a:t>Uhensigtsmæssig Kommunikation 3</a:t>
            </a:r>
          </a:p>
        </p:txBody>
      </p:sp>
      <p:sp>
        <p:nvSpPr>
          <p:cNvPr id="6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419FB7"/>
                </a:solidFill>
              </a:rPr>
              <a:t>PowerPoint 2.12</a:t>
            </a:r>
          </a:p>
        </p:txBody>
      </p:sp>
      <p:pic>
        <p:nvPicPr>
          <p:cNvPr id="9" name="Billed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pic>
        <p:nvPicPr>
          <p:cNvPr id="8" name="Pladsholder til indhold 7">
            <a:hlinkClick r:id="rId3"/>
            <a:extLst>
              <a:ext uri="{FF2B5EF4-FFF2-40B4-BE49-F238E27FC236}">
                <a16:creationId xmlns:a16="http://schemas.microsoft.com/office/drawing/2014/main" id="{5B99278D-DBCE-0A9B-50A9-092898D9BA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359409" y="1825625"/>
            <a:ext cx="747318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609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000" y="252000"/>
            <a:ext cx="11403623" cy="914400"/>
          </a:xfrm>
        </p:spPr>
        <p:txBody>
          <a:bodyPr anchor="t">
            <a:normAutofit/>
          </a:bodyPr>
          <a:lstStyle/>
          <a:p>
            <a:r>
              <a:rPr lang="da-DK" sz="4800" b="1" dirty="0">
                <a:solidFill>
                  <a:srgbClr val="419FB7"/>
                </a:solidFill>
                <a:latin typeface="Calibri" charset="0"/>
                <a:ea typeface="Calibri" charset="0"/>
                <a:cs typeface="Calibri" charset="0"/>
              </a:rPr>
              <a:t>FILM 2.1: </a:t>
            </a:r>
            <a:r>
              <a:rPr lang="da-DK" sz="4800" dirty="0">
                <a:solidFill>
                  <a:srgbClr val="419FB7"/>
                </a:solidFill>
                <a:latin typeface="Calibri Light" charset="0"/>
                <a:ea typeface="Calibri Light" charset="0"/>
                <a:cs typeface="Calibri Light" charset="0"/>
              </a:rPr>
              <a:t>Aggressiv/Passiv kommunikation</a:t>
            </a:r>
          </a:p>
        </p:txBody>
      </p:sp>
      <p:sp>
        <p:nvSpPr>
          <p:cNvPr id="9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419FB7"/>
                </a:solidFill>
              </a:rPr>
              <a:t>PowerPoint 2.2</a:t>
            </a:r>
          </a:p>
        </p:txBody>
      </p:sp>
      <p:pic>
        <p:nvPicPr>
          <p:cNvPr id="10" name="Billed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pic>
        <p:nvPicPr>
          <p:cNvPr id="7" name="Pladsholder til indhold 6">
            <a:hlinkClick r:id="rId3"/>
            <a:extLst>
              <a:ext uri="{FF2B5EF4-FFF2-40B4-BE49-F238E27FC236}">
                <a16:creationId xmlns:a16="http://schemas.microsoft.com/office/drawing/2014/main" id="{997F6B94-3198-5CA8-A0B8-D97F4EDD83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263052" y="1825625"/>
            <a:ext cx="766589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269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7999" y="252000"/>
            <a:ext cx="11772049" cy="949569"/>
          </a:xfrm>
        </p:spPr>
        <p:txBody>
          <a:bodyPr anchor="t">
            <a:normAutofit fontScale="90000"/>
          </a:bodyPr>
          <a:lstStyle/>
          <a:p>
            <a:r>
              <a:rPr lang="da-DK" sz="5300" b="1" dirty="0">
                <a:solidFill>
                  <a:srgbClr val="419FB7"/>
                </a:solidFill>
                <a:latin typeface="Calibri" charset="0"/>
                <a:ea typeface="Calibri" charset="0"/>
                <a:cs typeface="Calibri" charset="0"/>
              </a:rPr>
              <a:t>FILM 2.2: </a:t>
            </a:r>
            <a:r>
              <a:rPr lang="da-DK" sz="5300" dirty="0">
                <a:solidFill>
                  <a:srgbClr val="419FB7"/>
                </a:solidFill>
                <a:latin typeface="Calibri Light" charset="0"/>
                <a:ea typeface="Calibri Light" charset="0"/>
                <a:cs typeface="Calibri Light" charset="0"/>
              </a:rPr>
              <a:t>Diskussion af emnet kommunikation</a:t>
            </a:r>
            <a:endParaRPr lang="da-DK" dirty="0">
              <a:solidFill>
                <a:srgbClr val="419FB7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9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419FB7"/>
                </a:solidFill>
              </a:rPr>
              <a:t>PowerPoint 2.3</a:t>
            </a:r>
          </a:p>
        </p:txBody>
      </p:sp>
      <p:pic>
        <p:nvPicPr>
          <p:cNvPr id="10" name="Billed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sp>
        <p:nvSpPr>
          <p:cNvPr id="11" name="Tekstfelt 10"/>
          <p:cNvSpPr txBox="1"/>
          <p:nvPr/>
        </p:nvSpPr>
        <p:spPr>
          <a:xfrm>
            <a:off x="324000" y="936000"/>
            <a:ext cx="81703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i="1" dirty="0">
                <a:solidFill>
                  <a:srgbClr val="419FB7"/>
                </a:solidFill>
              </a:rPr>
              <a:t>OBS: Denne film er en hjælp til proces. Den skal springes over, hvis den er unødvendig.</a:t>
            </a:r>
            <a:endParaRPr lang="da-DK" sz="1400" dirty="0">
              <a:solidFill>
                <a:srgbClr val="419FB7"/>
              </a:solidFill>
            </a:endParaRPr>
          </a:p>
        </p:txBody>
      </p:sp>
      <p:pic>
        <p:nvPicPr>
          <p:cNvPr id="4" name="Billede 3">
            <a:hlinkClick r:id="rId3"/>
            <a:extLst>
              <a:ext uri="{FF2B5EF4-FFF2-40B4-BE49-F238E27FC236}">
                <a16:creationId xmlns:a16="http://schemas.microsoft.com/office/drawing/2014/main" id="{A412DCD9-D221-26DC-9979-B5E73119E7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4526" y="1415634"/>
            <a:ext cx="8522947" cy="496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666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24000" y="0"/>
          <a:ext cx="14653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7" name="Objekt 6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146538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05946" y="1402051"/>
            <a:ext cx="11082529" cy="2349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2000" tIns="72000" rIns="72000" bIns="72000">
            <a:spAutoFit/>
          </a:bodyPr>
          <a:lstStyle/>
          <a:p>
            <a:pPr algn="ctr">
              <a:lnSpc>
                <a:spcPts val="3820"/>
              </a:lnSpc>
            </a:pPr>
            <a:r>
              <a:rPr lang="da-DK" sz="3600" dirty="0">
                <a:latin typeface="Calibri" charset="0"/>
                <a:ea typeface="Calibri" charset="0"/>
                <a:cs typeface="Calibri" charset="0"/>
              </a:rPr>
              <a:t>Når andre gør noget “forkert”, </a:t>
            </a:r>
            <a:br>
              <a:rPr lang="da-DK" sz="3600" dirty="0">
                <a:latin typeface="Calibri" charset="0"/>
                <a:ea typeface="Calibri" charset="0"/>
                <a:cs typeface="Calibri" charset="0"/>
              </a:rPr>
            </a:br>
            <a:r>
              <a:rPr lang="da-DK" sz="3600" dirty="0">
                <a:latin typeface="Calibri" charset="0"/>
                <a:ea typeface="Calibri" charset="0"/>
                <a:cs typeface="Calibri" charset="0"/>
              </a:rPr>
              <a:t>forklare vi det typisk ved at tale om deres personlighed </a:t>
            </a:r>
          </a:p>
          <a:p>
            <a:pPr algn="ctr"/>
            <a:endParaRPr lang="da-DK" dirty="0">
              <a:latin typeface="Calibri" charset="0"/>
              <a:ea typeface="Calibri" charset="0"/>
              <a:cs typeface="Calibri" charset="0"/>
            </a:endParaRPr>
          </a:p>
          <a:p>
            <a:pPr algn="ctr">
              <a:lnSpc>
                <a:spcPts val="3820"/>
              </a:lnSpc>
            </a:pPr>
            <a:r>
              <a:rPr lang="da-DK" sz="3600" dirty="0">
                <a:latin typeface="Calibri" charset="0"/>
                <a:ea typeface="Calibri" charset="0"/>
                <a:cs typeface="Calibri" charset="0"/>
              </a:rPr>
              <a:t>Når vi selv gør noget “forkert” </a:t>
            </a:r>
            <a:br>
              <a:rPr lang="da-DK" sz="3600" dirty="0">
                <a:latin typeface="Calibri" charset="0"/>
                <a:ea typeface="Calibri" charset="0"/>
                <a:cs typeface="Calibri" charset="0"/>
              </a:rPr>
            </a:br>
            <a:r>
              <a:rPr lang="da-DK" sz="3600" dirty="0">
                <a:latin typeface="Calibri" charset="0"/>
                <a:ea typeface="Calibri" charset="0"/>
                <a:cs typeface="Calibri" charset="0"/>
              </a:rPr>
              <a:t>forklare vi det typisk ved at tale om situationen</a:t>
            </a:r>
          </a:p>
        </p:txBody>
      </p:sp>
      <p:sp>
        <p:nvSpPr>
          <p:cNvPr id="11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419FB7"/>
                </a:solidFill>
                <a:latin typeface="Calibri" charset="0"/>
                <a:ea typeface="Calibri" charset="0"/>
                <a:cs typeface="Calibri" charset="0"/>
              </a:rPr>
              <a:t>PowerPoint 2.4</a:t>
            </a:r>
          </a:p>
        </p:txBody>
      </p:sp>
      <p:pic>
        <p:nvPicPr>
          <p:cNvPr id="15" name="Billed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sp>
        <p:nvSpPr>
          <p:cNvPr id="16" name="Titel 1"/>
          <p:cNvSpPr txBox="1">
            <a:spLocks/>
          </p:cNvSpPr>
          <p:nvPr/>
        </p:nvSpPr>
        <p:spPr>
          <a:xfrm>
            <a:off x="0" y="360000"/>
            <a:ext cx="12191999" cy="688150"/>
          </a:xfrm>
          <a:prstGeom prst="rect">
            <a:avLst/>
          </a:prstGeom>
        </p:spPr>
        <p:txBody>
          <a:bodyPr lIns="9000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5400" b="1" dirty="0">
                <a:solidFill>
                  <a:srgbClr val="419FB7"/>
                </a:solidFill>
                <a:latin typeface="Calibri" charset="0"/>
                <a:ea typeface="Calibri" charset="0"/>
                <a:cs typeface="Calibri" charset="0"/>
              </a:rPr>
              <a:t>Os selv og de andre</a:t>
            </a:r>
          </a:p>
        </p:txBody>
      </p:sp>
      <p:graphicFrame>
        <p:nvGraphicFramePr>
          <p:cNvPr id="17" name="Tabel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526708"/>
              </p:ext>
            </p:extLst>
          </p:nvPr>
        </p:nvGraphicFramePr>
        <p:xfrm>
          <a:off x="1622949" y="4064537"/>
          <a:ext cx="4343331" cy="1967392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4343331">
                  <a:extLst>
                    <a:ext uri="{9D8B030D-6E8A-4147-A177-3AD203B41FA5}">
                      <a16:colId xmlns:a16="http://schemas.microsoft.com/office/drawing/2014/main" val="3709193325"/>
                    </a:ext>
                  </a:extLst>
                </a:gridCol>
              </a:tblGrid>
              <a:tr h="5559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a-DK" sz="2400" b="1" i="0" dirty="0">
                          <a:solidFill>
                            <a:srgbClr val="FFFFFF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Når andre gør noget “forkert”</a:t>
                      </a:r>
                      <a:endParaRPr lang="da-DK" sz="2400" b="1" i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419F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9F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9F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19F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1775457"/>
                  </a:ext>
                </a:extLst>
              </a:tr>
              <a:tr h="141139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a-DK" sz="1800" b="0" i="0" dirty="0">
                          <a:solidFill>
                            <a:srgbClr val="342F2B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“Han er ligeglad med andre”.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da-DK" sz="1800" b="0" i="0" dirty="0">
                          <a:solidFill>
                            <a:srgbClr val="342F2B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“Hun vil altid bestemme”.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da-DK" sz="1800" b="0" i="0" dirty="0">
                          <a:solidFill>
                            <a:srgbClr val="342F2B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“Han er altid så nærig”.</a:t>
                      </a:r>
                      <a:endParaRPr lang="da-DK" b="0" i="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19F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9F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419F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5961902"/>
                  </a:ext>
                </a:extLst>
              </a:tr>
            </a:tbl>
          </a:graphicData>
        </a:graphic>
      </p:graphicFrame>
      <p:graphicFrame>
        <p:nvGraphicFramePr>
          <p:cNvPr id="18" name="Tabel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35518"/>
              </p:ext>
            </p:extLst>
          </p:nvPr>
        </p:nvGraphicFramePr>
        <p:xfrm>
          <a:off x="6291028" y="4075062"/>
          <a:ext cx="4337943" cy="1967392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4337943">
                  <a:extLst>
                    <a:ext uri="{9D8B030D-6E8A-4147-A177-3AD203B41FA5}">
                      <a16:colId xmlns:a16="http://schemas.microsoft.com/office/drawing/2014/main" val="3709193325"/>
                    </a:ext>
                  </a:extLst>
                </a:gridCol>
              </a:tblGrid>
              <a:tr h="555998">
                <a:tc>
                  <a:txBody>
                    <a:bodyPr/>
                    <a:lstStyle/>
                    <a:p>
                      <a:pPr>
                        <a:spcBef>
                          <a:spcPct val="50000"/>
                        </a:spcBef>
                        <a:buClr>
                          <a:prstClr val="white"/>
                        </a:buClr>
                      </a:pPr>
                      <a:r>
                        <a:rPr lang="da-DK" sz="2400" b="1" i="0" dirty="0">
                          <a:solidFill>
                            <a:srgbClr val="FFFFFF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Når vi selv gør noget “forkert”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419F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9F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19F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19F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1775457"/>
                  </a:ext>
                </a:extLst>
              </a:tr>
              <a:tr h="141139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da-DK" sz="1800" b="0" i="0" dirty="0">
                          <a:solidFill>
                            <a:srgbClr val="342F2B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“Det var fordi, jeg ikke havde set dig”.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da-DK" sz="1800" b="0" i="0" dirty="0">
                          <a:solidFill>
                            <a:srgbClr val="342F2B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“Jeg troede, at vi ville komme for sent”.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da-DK" sz="1800" b="0" i="0" dirty="0">
                          <a:solidFill>
                            <a:srgbClr val="342F2B"/>
                          </a:solidFill>
                          <a:latin typeface="Calibri" charset="0"/>
                          <a:ea typeface="Calibri" charset="0"/>
                          <a:cs typeface="Calibri" charset="0"/>
                        </a:rPr>
                        <a:t>“Jeg har ingen penge i øjeblikket”.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da-DK" sz="100" b="0" i="0" dirty="0">
                        <a:solidFill>
                          <a:srgbClr val="342F2B"/>
                        </a:solidFill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419F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19F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rgbClr val="419FB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59619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007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00761" y="467999"/>
            <a:ext cx="8377477" cy="795600"/>
          </a:xfrm>
        </p:spPr>
        <p:txBody>
          <a:bodyPr anchor="t"/>
          <a:lstStyle/>
          <a:p>
            <a:pPr algn="ctr"/>
            <a:r>
              <a:rPr lang="da-DK" sz="5400" b="1" dirty="0">
                <a:solidFill>
                  <a:srgbClr val="419FB7"/>
                </a:solidFill>
                <a:latin typeface="Calibri" charset="0"/>
                <a:ea typeface="Calibri" charset="0"/>
                <a:cs typeface="Calibri" charset="0"/>
              </a:rPr>
              <a:t>Gode råd</a:t>
            </a:r>
          </a:p>
        </p:txBody>
      </p:sp>
      <p:sp>
        <p:nvSpPr>
          <p:cNvPr id="4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97870" y="1297918"/>
            <a:ext cx="8783258" cy="5039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72000" tIns="72000" rIns="72000" bIns="72000">
            <a:spAutoFit/>
          </a:bodyPr>
          <a:lstStyle/>
          <a:p>
            <a:pPr algn="ctr"/>
            <a:endParaRPr lang="da-DK" sz="1000" dirty="0">
              <a:solidFill>
                <a:srgbClr val="342F2B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ctr"/>
            <a:r>
              <a:rPr lang="da-DK" sz="2800" b="1" dirty="0">
                <a:solidFill>
                  <a:srgbClr val="419FB7"/>
                </a:solidFill>
                <a:latin typeface="Calibri" charset="0"/>
                <a:ea typeface="Calibri" charset="0"/>
                <a:cs typeface="Calibri" charset="0"/>
              </a:rPr>
              <a:t>Undersøg hvorfor andre gør, som de gør</a:t>
            </a:r>
          </a:p>
          <a:p>
            <a:pPr algn="ctr"/>
            <a:endParaRPr lang="da-DK" sz="500" dirty="0">
              <a:solidFill>
                <a:srgbClr val="342F2B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ctr"/>
            <a:r>
              <a:rPr lang="da-DK" dirty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Det kan du gøre ved at stille åbne spørgsmål.</a:t>
            </a:r>
          </a:p>
          <a:p>
            <a:pPr algn="ctr"/>
            <a:endParaRPr lang="da-DK" sz="300" dirty="0">
              <a:solidFill>
                <a:srgbClr val="342F2B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ctr"/>
            <a:r>
              <a:rPr lang="da-DK" dirty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Åbne spørgsmål, er spørgsmål, der giver personen mulighed for at forklare.</a:t>
            </a:r>
          </a:p>
          <a:p>
            <a:pPr algn="ctr"/>
            <a:r>
              <a:rPr lang="da-DK" dirty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“Hvad skete der?”</a:t>
            </a:r>
          </a:p>
          <a:p>
            <a:pPr algn="ctr"/>
            <a:r>
              <a:rPr lang="da-DK" dirty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“Hvorfor gjorde du det?”</a:t>
            </a:r>
          </a:p>
          <a:p>
            <a:pPr algn="ctr"/>
            <a:r>
              <a:rPr lang="da-DK" dirty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“Hvordan kan det være?”</a:t>
            </a:r>
          </a:p>
          <a:p>
            <a:pPr algn="ctr"/>
            <a:r>
              <a:rPr lang="da-DK" dirty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 </a:t>
            </a:r>
            <a:endParaRPr lang="da-DK" sz="2400" dirty="0">
              <a:solidFill>
                <a:srgbClr val="342F2B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ctr"/>
            <a:r>
              <a:rPr lang="da-DK" sz="2800" b="1" dirty="0">
                <a:solidFill>
                  <a:srgbClr val="419FB7"/>
                </a:solidFill>
                <a:latin typeface="Calibri" charset="0"/>
                <a:ea typeface="Calibri" charset="0"/>
                <a:cs typeface="Calibri" charset="0"/>
              </a:rPr>
              <a:t>Giv udtryk for dine egne meninger og følelser</a:t>
            </a:r>
          </a:p>
          <a:p>
            <a:pPr algn="ctr"/>
            <a:endParaRPr lang="da-DK" sz="500" dirty="0">
              <a:solidFill>
                <a:srgbClr val="342F2B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ctr"/>
            <a:r>
              <a:rPr lang="da-DK" dirty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Det kan du gøre ved at være ærlig, i stedet for at komme med undskyldninger</a:t>
            </a:r>
          </a:p>
          <a:p>
            <a:pPr algn="ctr"/>
            <a:r>
              <a:rPr lang="da-DK" sz="2400" dirty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 </a:t>
            </a:r>
          </a:p>
          <a:p>
            <a:pPr algn="ctr"/>
            <a:r>
              <a:rPr lang="da-DK" sz="2800" b="1" dirty="0">
                <a:solidFill>
                  <a:srgbClr val="419FB7"/>
                </a:solidFill>
                <a:latin typeface="Calibri" charset="0"/>
                <a:ea typeface="Calibri" charset="0"/>
                <a:cs typeface="Calibri" charset="0"/>
              </a:rPr>
              <a:t>Fokuser på problemet ikke personen</a:t>
            </a:r>
          </a:p>
          <a:p>
            <a:pPr algn="ctr"/>
            <a:endParaRPr lang="da-DK" sz="500" dirty="0">
              <a:solidFill>
                <a:srgbClr val="342F2B"/>
              </a:solidFill>
              <a:latin typeface="Calibri" charset="0"/>
              <a:ea typeface="Calibri" charset="0"/>
              <a:cs typeface="Calibri" charset="0"/>
            </a:endParaRPr>
          </a:p>
          <a:p>
            <a:pPr algn="ctr"/>
            <a:r>
              <a:rPr lang="da-DK" dirty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Det kan du gøre ved at indlede dine sætninger med “jeg”: </a:t>
            </a:r>
          </a:p>
          <a:p>
            <a:pPr algn="ctr"/>
            <a:r>
              <a:rPr lang="da-DK" dirty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“Jeg mener, jeg bliver, jeg vil gerne” osv.</a:t>
            </a:r>
          </a:p>
          <a:p>
            <a:pPr algn="ctr"/>
            <a:r>
              <a:rPr lang="da-DK" dirty="0">
                <a:solidFill>
                  <a:srgbClr val="342F2B"/>
                </a:solidFill>
                <a:latin typeface="Calibri" charset="0"/>
                <a:ea typeface="Calibri" charset="0"/>
                <a:cs typeface="Calibri" charset="0"/>
              </a:rPr>
              <a:t>Undgå sætninger, der begynder med “du”: “Du skal ikke …”, “Du er altid så …”</a:t>
            </a:r>
          </a:p>
        </p:txBody>
      </p:sp>
      <p:sp>
        <p:nvSpPr>
          <p:cNvPr id="8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419FB7"/>
                </a:solidFill>
                <a:latin typeface="Calibri" charset="0"/>
                <a:ea typeface="Calibri" charset="0"/>
                <a:cs typeface="Calibri" charset="0"/>
              </a:rPr>
              <a:t>PowerPoint 2.5</a:t>
            </a:r>
          </a:p>
        </p:txBody>
      </p:sp>
      <p:pic>
        <p:nvPicPr>
          <p:cNvPr id="9" name="Billed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82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000" y="252000"/>
            <a:ext cx="11338560" cy="1017832"/>
          </a:xfrm>
        </p:spPr>
        <p:txBody>
          <a:bodyPr lIns="90000" anchor="t">
            <a:noAutofit/>
          </a:bodyPr>
          <a:lstStyle/>
          <a:p>
            <a:pPr algn="ctr"/>
            <a:r>
              <a:rPr lang="da-DK" sz="4800" b="1" dirty="0">
                <a:solidFill>
                  <a:srgbClr val="419FB7"/>
                </a:solidFill>
                <a:latin typeface="Calibri" charset="0"/>
                <a:ea typeface="Calibri" charset="0"/>
                <a:cs typeface="Calibri" charset="0"/>
              </a:rPr>
              <a:t>FILM 2.3: </a:t>
            </a:r>
            <a:r>
              <a:rPr lang="da-DK" sz="4800" dirty="0">
                <a:solidFill>
                  <a:srgbClr val="419FB7"/>
                </a:solidFill>
                <a:latin typeface="Calibri Light" charset="0"/>
                <a:ea typeface="Calibri Light" charset="0"/>
                <a:cs typeface="Calibri Light" charset="0"/>
              </a:rPr>
              <a:t>Uhensigtsmæssig Kommunikation 1</a:t>
            </a:r>
          </a:p>
        </p:txBody>
      </p:sp>
      <p:sp>
        <p:nvSpPr>
          <p:cNvPr id="8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419FB7"/>
                </a:solidFill>
              </a:rPr>
              <a:t>PowerPoint 2.6</a:t>
            </a:r>
          </a:p>
        </p:txBody>
      </p:sp>
      <p:pic>
        <p:nvPicPr>
          <p:cNvPr id="9" name="Billed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pic>
        <p:nvPicPr>
          <p:cNvPr id="6" name="Pladsholder til indhold 5">
            <a:hlinkClick r:id="rId3"/>
            <a:extLst>
              <a:ext uri="{FF2B5EF4-FFF2-40B4-BE49-F238E27FC236}">
                <a16:creationId xmlns:a16="http://schemas.microsoft.com/office/drawing/2014/main" id="{E22335AF-EA6F-9B67-B768-919C0A5237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359409" y="1825625"/>
            <a:ext cx="747318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28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065468"/>
            <a:ext cx="10515600" cy="2837020"/>
          </a:xfrm>
        </p:spPr>
        <p:txBody>
          <a:bodyPr>
            <a:normAutofit/>
          </a:bodyPr>
          <a:lstStyle/>
          <a:p>
            <a:pPr algn="ctr"/>
            <a:r>
              <a:rPr lang="da-DK" sz="3600" dirty="0"/>
              <a:t>Hvad kunne pigen gøre</a:t>
            </a:r>
            <a:br>
              <a:rPr lang="da-DK" sz="3600" dirty="0"/>
            </a:br>
            <a:r>
              <a:rPr lang="da-DK" sz="3600" dirty="0"/>
              <a:t>for at kommunikere bedre?</a:t>
            </a:r>
            <a:br>
              <a:rPr lang="da-DK" sz="3600" dirty="0"/>
            </a:br>
            <a:br>
              <a:rPr lang="da-DK" sz="3600" dirty="0"/>
            </a:br>
            <a:r>
              <a:rPr lang="da-DK" sz="3600" dirty="0"/>
              <a:t>Hvad kunne den unge mand</a:t>
            </a:r>
            <a:br>
              <a:rPr lang="da-DK" sz="3600" dirty="0"/>
            </a:br>
            <a:r>
              <a:rPr lang="da-DK" sz="3600" dirty="0"/>
              <a:t>gøre for at kommunikere bedre?</a:t>
            </a:r>
          </a:p>
        </p:txBody>
      </p:sp>
      <p:sp>
        <p:nvSpPr>
          <p:cNvPr id="6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419FB7"/>
                </a:solidFill>
              </a:rPr>
              <a:t>PowerPoint 2.7</a:t>
            </a: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sp>
        <p:nvSpPr>
          <p:cNvPr id="3" name="Rektangel 2"/>
          <p:cNvSpPr/>
          <p:nvPr/>
        </p:nvSpPr>
        <p:spPr>
          <a:xfrm>
            <a:off x="3048000" y="873197"/>
            <a:ext cx="6096000" cy="923330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 algn="ctr"/>
            <a:r>
              <a:rPr lang="da-DK" sz="5400" b="1" dirty="0">
                <a:solidFill>
                  <a:srgbClr val="419FB7"/>
                </a:solidFill>
                <a:latin typeface="Calibri" charset="0"/>
                <a:ea typeface="Calibri" charset="0"/>
                <a:cs typeface="Calibri" charset="0"/>
              </a:rPr>
              <a:t>Tal sammen og skriv</a:t>
            </a:r>
            <a:endParaRPr lang="da-DK" sz="5400" b="1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723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000" y="252000"/>
            <a:ext cx="11091866" cy="835269"/>
          </a:xfrm>
        </p:spPr>
        <p:txBody>
          <a:bodyPr lIns="90000" anchor="t">
            <a:noAutofit/>
          </a:bodyPr>
          <a:lstStyle/>
          <a:p>
            <a:r>
              <a:rPr lang="da-DK" sz="4800" b="1" dirty="0">
                <a:solidFill>
                  <a:srgbClr val="419FB7"/>
                </a:solidFill>
                <a:latin typeface="Calibri" charset="0"/>
                <a:ea typeface="Calibri" charset="0"/>
                <a:cs typeface="Calibri" charset="0"/>
              </a:rPr>
              <a:t>FILM 2.4: </a:t>
            </a:r>
            <a:r>
              <a:rPr lang="da-DK" sz="4800" dirty="0">
                <a:solidFill>
                  <a:srgbClr val="419FB7"/>
                </a:solidFill>
                <a:latin typeface="Calibri Light" charset="0"/>
                <a:ea typeface="Calibri Light" charset="0"/>
                <a:cs typeface="Calibri Light" charset="0"/>
              </a:rPr>
              <a:t>Hensigtsmæssig Kommunikation 1</a:t>
            </a:r>
          </a:p>
        </p:txBody>
      </p:sp>
      <p:sp>
        <p:nvSpPr>
          <p:cNvPr id="8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419FB7"/>
                </a:solidFill>
              </a:rPr>
              <a:t>PowerPoint 2.8</a:t>
            </a:r>
          </a:p>
        </p:txBody>
      </p:sp>
      <p:pic>
        <p:nvPicPr>
          <p:cNvPr id="9" name="Billed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pic>
        <p:nvPicPr>
          <p:cNvPr id="7" name="Pladsholder til indhold 6">
            <a:hlinkClick r:id="rId3"/>
            <a:extLst>
              <a:ext uri="{FF2B5EF4-FFF2-40B4-BE49-F238E27FC236}">
                <a16:creationId xmlns:a16="http://schemas.microsoft.com/office/drawing/2014/main" id="{3B37F683-B9DE-C762-BD16-EE6E699343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359409" y="1825625"/>
            <a:ext cx="747318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9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288000" y="252000"/>
            <a:ext cx="11542956" cy="769083"/>
          </a:xfrm>
        </p:spPr>
        <p:txBody>
          <a:bodyPr lIns="90000" anchor="t">
            <a:noAutofit/>
          </a:bodyPr>
          <a:lstStyle/>
          <a:p>
            <a:r>
              <a:rPr lang="da-DK" sz="4800" b="1" dirty="0">
                <a:solidFill>
                  <a:srgbClr val="419FB7"/>
                </a:solidFill>
                <a:latin typeface="Calibri" charset="0"/>
                <a:ea typeface="Calibri" charset="0"/>
                <a:cs typeface="Calibri" charset="0"/>
              </a:rPr>
              <a:t>FILM 2.5: </a:t>
            </a:r>
            <a:r>
              <a:rPr lang="da-DK" sz="4800" dirty="0">
                <a:solidFill>
                  <a:srgbClr val="419FB7"/>
                </a:solidFill>
                <a:latin typeface="Calibri Light" charset="0"/>
                <a:ea typeface="Calibri Light" charset="0"/>
                <a:cs typeface="Calibri Light" charset="0"/>
              </a:rPr>
              <a:t>Uhensigtsmæssig Kommunikation 2</a:t>
            </a:r>
          </a:p>
        </p:txBody>
      </p:sp>
      <p:sp>
        <p:nvSpPr>
          <p:cNvPr id="6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419FB7"/>
                </a:solidFill>
              </a:rPr>
              <a:t>PowerPoint 2.9</a:t>
            </a:r>
          </a:p>
        </p:txBody>
      </p:sp>
      <p:pic>
        <p:nvPicPr>
          <p:cNvPr id="9" name="Billed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CA0FE16-8DCD-D84C-2CB9-36365204EC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8" name="Billede 7">
            <a:hlinkClick r:id="rId3"/>
            <a:extLst>
              <a:ext uri="{FF2B5EF4-FFF2-40B4-BE49-F238E27FC236}">
                <a16:creationId xmlns:a16="http://schemas.microsoft.com/office/drawing/2014/main" id="{FE7DF4A3-A060-A7AE-D485-65AA257E5C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4526" y="1454426"/>
            <a:ext cx="8522947" cy="496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68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egsYGT5i06x4IIeM4ffo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egsYGT5i06x4IIeM4ffoA"/>
</p:tagLst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Implement Consulting Group_Basis+_DK">
  <a:themeElements>
    <a:clrScheme name="Implement Consulting Group">
      <a:dk1>
        <a:srgbClr val="342F2B"/>
      </a:dk1>
      <a:lt1>
        <a:sysClr val="window" lastClr="FFFFFF"/>
      </a:lt1>
      <a:dk2>
        <a:srgbClr val="342F2B"/>
      </a:dk2>
      <a:lt2>
        <a:srgbClr val="FFFFFF"/>
      </a:lt2>
      <a:accent1>
        <a:srgbClr val="FFFFFF"/>
      </a:accent1>
      <a:accent2>
        <a:srgbClr val="DAD7CB"/>
      </a:accent2>
      <a:accent3>
        <a:srgbClr val="A59D95"/>
      </a:accent3>
      <a:accent4>
        <a:srgbClr val="675C53"/>
      </a:accent4>
      <a:accent5>
        <a:srgbClr val="342F2B"/>
      </a:accent5>
      <a:accent6>
        <a:srgbClr val="DC4817"/>
      </a:accent6>
      <a:hlink>
        <a:srgbClr val="BEB9A5"/>
      </a:hlink>
      <a:folHlink>
        <a:srgbClr val="BEB9A5"/>
      </a:folHlink>
    </a:clrScheme>
    <a:fontScheme name="Implement Consulting Grou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 w="9525">
          <a:noFill/>
        </a:ln>
      </a:spPr>
      <a:bodyPr rtlCol="0" anchor="ctr"/>
      <a:lstStyle>
        <a:defPPr>
          <a:defRPr dirty="0" err="1" smtClean="0">
            <a:solidFill>
              <a:schemeClr val="accent5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spcBef>
            <a:spcPts val="600"/>
          </a:spcBef>
          <a:defRPr dirty="0" smtClean="0">
            <a:solidFill>
              <a:srgbClr val="342F2B"/>
            </a:solidFill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5ac782-fce3-4abb-8825-753b2e5eba98">
      <Terms xmlns="http://schemas.microsoft.com/office/infopath/2007/PartnerControls"/>
    </lcf76f155ced4ddcb4097134ff3c332f>
    <TaxCatchAll xmlns="4f773f14-b9eb-4ced-a691-c7a1551805a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3A96846E630A4B8C758A30B9848090" ma:contentTypeVersion="13" ma:contentTypeDescription="Opret et nyt dokument." ma:contentTypeScope="" ma:versionID="7a49b439509b60c304926ea0177126e0">
  <xsd:schema xmlns:xsd="http://www.w3.org/2001/XMLSchema" xmlns:xs="http://www.w3.org/2001/XMLSchema" xmlns:p="http://schemas.microsoft.com/office/2006/metadata/properties" xmlns:ns2="6d5ac782-fce3-4abb-8825-753b2e5eba98" xmlns:ns3="4f773f14-b9eb-4ced-a691-c7a1551805a9" targetNamespace="http://schemas.microsoft.com/office/2006/metadata/properties" ma:root="true" ma:fieldsID="ad32cef51bdd624a6cee291259206024" ns2:_="" ns3:_="">
    <xsd:import namespace="6d5ac782-fce3-4abb-8825-753b2e5eba98"/>
    <xsd:import namespace="4f773f14-b9eb-4ced-a691-c7a1551805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OCR" minOccurs="0"/>
                <xsd:element ref="ns2:MediaServiceSearchProperties" minOccurs="0"/>
                <xsd:element ref="ns2:MediaServiceDateTaken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5ac782-fce3-4abb-8825-753b2e5eba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ledmærker" ma:readOnly="false" ma:fieldId="{5cf76f15-5ced-4ddc-b409-7134ff3c332f}" ma:taxonomyMulti="true" ma:sspId="9853d91b-ae69-4dfe-aaf6-5e2c935991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773f14-b9eb-4ced-a691-c7a1551805a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b109688-4a88-4c6f-af0c-7fc923b187bf}" ma:internalName="TaxCatchAll" ma:showField="CatchAllData" ma:web="4f773f14-b9eb-4ced-a691-c7a1551805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AA9790-B110-45CA-81B1-F73B9F752DC1}">
  <ds:schemaRefs>
    <ds:schemaRef ds:uri="http://schemas.microsoft.com/office/2006/metadata/properties"/>
    <ds:schemaRef ds:uri="http://schemas.microsoft.com/office/infopath/2007/PartnerControls"/>
    <ds:schemaRef ds:uri="6d5ac782-fce3-4abb-8825-753b2e5eba98"/>
    <ds:schemaRef ds:uri="4f773f14-b9eb-4ced-a691-c7a1551805a9"/>
  </ds:schemaRefs>
</ds:datastoreItem>
</file>

<file path=customXml/itemProps2.xml><?xml version="1.0" encoding="utf-8"?>
<ds:datastoreItem xmlns:ds="http://schemas.openxmlformats.org/officeDocument/2006/customXml" ds:itemID="{3C30FB6D-49E4-4FE2-B623-3713D384C2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2513DB-0D29-41E0-8CB2-B0183C7DD2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5ac782-fce3-4abb-8825-753b2e5eba98"/>
    <ds:schemaRef ds:uri="4f773f14-b9eb-4ced-a691-c7a1551805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788</TotalTime>
  <Words>419</Words>
  <Application>Microsoft Office PowerPoint</Application>
  <PresentationFormat>Widescreen</PresentationFormat>
  <Paragraphs>65</Paragraphs>
  <Slides>12</Slides>
  <Notes>1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3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Office-tema</vt:lpstr>
      <vt:lpstr>1_Office-tema</vt:lpstr>
      <vt:lpstr>3_Implement Consulting Group_Basis+_DK</vt:lpstr>
      <vt:lpstr>think-cell Slide</vt:lpstr>
      <vt:lpstr>PowerPoint-præsentation</vt:lpstr>
      <vt:lpstr>FILM 2.1: Aggressiv/Passiv kommunikation</vt:lpstr>
      <vt:lpstr>FILM 2.2: Diskussion af emnet kommunikation</vt:lpstr>
      <vt:lpstr>PowerPoint-præsentation</vt:lpstr>
      <vt:lpstr>Gode råd</vt:lpstr>
      <vt:lpstr>FILM 2.3: Uhensigtsmæssig Kommunikation 1</vt:lpstr>
      <vt:lpstr>Hvad kunne pigen gøre for at kommunikere bedre?  Hvad kunne den unge mand gøre for at kommunikere bedre?</vt:lpstr>
      <vt:lpstr>FILM 2.4: Hensigtsmæssig Kommunikation 1</vt:lpstr>
      <vt:lpstr>FILM 2.5: Uhensigtsmæssig Kommunikation 2</vt:lpstr>
      <vt:lpstr>PowerPoint-præsentation</vt:lpstr>
      <vt:lpstr>FILM 2.6: Hensigtsmæssig Kommunikation 2</vt:lpstr>
      <vt:lpstr>FILM 2.7: Uhensigtsmæssig Kommunikation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Søren Holm</dc:creator>
  <cp:lastModifiedBy>Asbjørn Badsberg Jensen</cp:lastModifiedBy>
  <cp:revision>47</cp:revision>
  <dcterms:created xsi:type="dcterms:W3CDTF">2017-02-09T11:38:09Z</dcterms:created>
  <dcterms:modified xsi:type="dcterms:W3CDTF">2026-07-10T10:36:18Z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0x0101001C3A96846E630A4B8C758A30B9848090</vt:lpwstr>
  </property>
  <property fmtid="{D5CDD505-2E9C-101B-9397-08002B2CF9AE}" pid="3" name="MediaServiceImageTags">
    <vt:lpwstr/>
  </property>
</Properties>
</file>