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  <p:sldMasterId id="2147483685" r:id="rId5"/>
    <p:sldMasterId id="2147483697" r:id="rId6"/>
  </p:sldMasterIdLst>
  <p:notesMasterIdLst>
    <p:notesMasterId r:id="rId12"/>
  </p:notesMasterIdLst>
  <p:handoutMasterIdLst>
    <p:handoutMasterId r:id="rId13"/>
  </p:handoutMasterIdLst>
  <p:sldIdLst>
    <p:sldId id="256" r:id="rId7"/>
    <p:sldId id="259" r:id="rId8"/>
    <p:sldId id="258" r:id="rId9"/>
    <p:sldId id="257" r:id="rId10"/>
    <p:sldId id="260" r:id="rId11"/>
  </p:sldIdLst>
  <p:sldSz cx="12192000" cy="6858000"/>
  <p:notesSz cx="6858000" cy="91440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tandardsektion" id="{A12C53F1-E265-2D43-A70F-351169DB6306}">
          <p14:sldIdLst>
            <p14:sldId id="256"/>
            <p14:sldId id="259"/>
            <p14:sldId id="258"/>
            <p14:sldId id="257"/>
            <p14:sldId id="260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64" userDrawn="1">
          <p15:clr>
            <a:srgbClr val="A4A3A4"/>
          </p15:clr>
        </p15:guide>
        <p15:guide id="2" pos="3795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57185"/>
    <a:srgbClr val="95A430"/>
    <a:srgbClr val="4A5151"/>
    <a:srgbClr val="A68A49"/>
    <a:srgbClr val="DA8732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2188437-EFF1-4029-AC59-A852C68205A9}" v="4" dt="2026-07-10T10:24:46.18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4866" autoAdjust="0"/>
    <p:restoredTop sz="94638"/>
  </p:normalViewPr>
  <p:slideViewPr>
    <p:cSldViewPr snapToGrid="0">
      <p:cViewPr varScale="1">
        <p:scale>
          <a:sx n="106" d="100"/>
          <a:sy n="106" d="100"/>
        </p:scale>
        <p:origin x="144" y="150"/>
      </p:cViewPr>
      <p:guideLst>
        <p:guide orient="horz" pos="164"/>
        <p:guide pos="3795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50" d="100"/>
          <a:sy n="150" d="100"/>
        </p:scale>
        <p:origin x="2880" y="17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handoutMaster" Target="handoutMasters/handoutMaster1.xml"/><Relationship Id="rId18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1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2.xml"/><Relationship Id="rId15" Type="http://schemas.openxmlformats.org/officeDocument/2006/relationships/viewProps" Target="viewProps.xml"/><Relationship Id="rId10" Type="http://schemas.openxmlformats.org/officeDocument/2006/relationships/slide" Target="slides/slide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6D2BE2-4A8D-485B-B036-021C5FF42331}" type="datetimeFigureOut">
              <a:rPr lang="da-DK" smtClean="0"/>
              <a:t>10-07-2026</a:t>
            </a:fld>
            <a:endParaRPr lang="da-DK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da-DK"/>
              <a:t>Power Point 1.1</a:t>
            </a:r>
          </a:p>
        </p:txBody>
      </p:sp>
      <p:sp>
        <p:nvSpPr>
          <p:cNvPr id="5" name="Pladsholder til slidenumm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47B7A4-EB09-428E-9661-44EACA130D20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545155221"/>
      </p:ext>
    </p:extLst>
  </p:cSld>
  <p:clrMap bg1="lt1" tx1="dk1" bg2="lt2" tx2="dk2" accent1="accent1" accent2="accent2" accent3="accent3" accent4="accent4" accent5="accent5" accent6="accent6" hlink="hlink" folHlink="folHlink"/>
  <p:hf sldNum="0"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CF7C56-D712-4358-9354-09650CB96F4D}" type="datetimeFigureOut">
              <a:rPr lang="da-DK" smtClean="0"/>
              <a:t>10-07-2026</a:t>
            </a:fld>
            <a:endParaRPr lang="da-DK"/>
          </a:p>
        </p:txBody>
      </p:sp>
      <p:sp>
        <p:nvSpPr>
          <p:cNvPr id="4" name="Pladsholder til slidebille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da-DK"/>
              <a:t>Power Point 1.1</a:t>
            </a:r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F1ACDB-F649-40E7-A8A8-13E9DFEB9DF5}" type="slidenum">
              <a:rPr lang="da-DK" smtClean="0"/>
              <a:t>‹nr.›</a:t>
            </a:fld>
            <a:endParaRPr lang="da-DK"/>
          </a:p>
        </p:txBody>
      </p:sp>
      <p:sp>
        <p:nvSpPr>
          <p:cNvPr id="8" name="Pladsholder til noter 7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a-DK" dirty="0"/>
              <a:t>Klik for at redigere teksttypografierne i masteren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</p:spTree>
    <p:extLst>
      <p:ext uri="{BB962C8B-B14F-4D97-AF65-F5344CB8AC3E}">
        <p14:creationId xmlns:p14="http://schemas.microsoft.com/office/powerpoint/2010/main" val="2599445208"/>
      </p:ext>
    </p:extLst>
  </p:cSld>
  <p:clrMap bg1="lt1" tx1="dk1" bg2="lt2" tx2="dk2" accent1="accent1" accent2="accent2" accent3="accent3" accent4="accent4" accent5="accent5" accent6="accent6" hlink="hlink" folHlink="folHlink"/>
  <p:hf sldNum="0" hdr="0" dt="0"/>
  <p:notesStyle>
    <a:lvl1pPr marL="0" algn="l" defTabSz="914400" rtl="0" eaLnBrk="1" latinLnBrk="0" hangingPunct="1">
      <a:defRPr sz="2000" kern="1200">
        <a:solidFill>
          <a:schemeClr val="accent4">
            <a:lumMod val="75000"/>
          </a:schemeClr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a-DK"/>
              <a:t>Power Point 1.1</a:t>
            </a:r>
          </a:p>
        </p:txBody>
      </p:sp>
    </p:spTree>
    <p:extLst>
      <p:ext uri="{BB962C8B-B14F-4D97-AF65-F5344CB8AC3E}">
        <p14:creationId xmlns:p14="http://schemas.microsoft.com/office/powerpoint/2010/main" val="17625927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bg>
      <p:bgPr>
        <a:blipFill dpi="0"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39185" y="2895601"/>
            <a:ext cx="11713633" cy="893763"/>
          </a:xfrm>
        </p:spPr>
        <p:txBody>
          <a:bodyPr lIns="91440" rIns="91440" anchor="b"/>
          <a:lstStyle>
            <a:lvl1pPr algn="ctr">
              <a:defRPr/>
            </a:lvl1pPr>
          </a:lstStyle>
          <a:p>
            <a:r>
              <a:rPr lang="da-DK"/>
              <a:t>Klik for at redigere i masteren</a:t>
            </a:r>
            <a:endParaRPr lang="nb-NO" dirty="0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39185" y="3860800"/>
            <a:ext cx="11713633" cy="2808288"/>
          </a:xfrm>
        </p:spPr>
        <p:txBody>
          <a:bodyPr lIns="91440" rIns="91440"/>
          <a:lstStyle>
            <a:lvl1pPr marL="0" indent="0" algn="ctr">
              <a:buFont typeface="Blackoak" pitchFamily="18" charset="0"/>
              <a:buNone/>
              <a:defRPr sz="2800">
                <a:solidFill>
                  <a:srgbClr val="175677">
                    <a:alpha val="65000"/>
                  </a:srgbClr>
                </a:solidFill>
              </a:defRPr>
            </a:lvl1pPr>
          </a:lstStyle>
          <a:p>
            <a:r>
              <a:rPr lang="da-DK"/>
              <a:t>Klik for at redigere i master</a:t>
            </a:r>
            <a:endParaRPr lang="nb-NO" dirty="0"/>
          </a:p>
        </p:txBody>
      </p:sp>
    </p:spTree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bg>
      <p:bgPr>
        <a:blipFill dpi="0"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i masteren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solidFill>
                  <a:srgbClr val="175677"/>
                </a:solidFill>
              </a:defRPr>
            </a:lvl1pPr>
            <a:lvl2pPr>
              <a:defRPr>
                <a:solidFill>
                  <a:srgbClr val="175677"/>
                </a:solidFill>
              </a:defRPr>
            </a:lvl2pPr>
            <a:lvl3pPr>
              <a:defRPr>
                <a:solidFill>
                  <a:srgbClr val="175677"/>
                </a:solidFill>
              </a:defRPr>
            </a:lvl3pPr>
            <a:lvl4pPr>
              <a:defRPr>
                <a:solidFill>
                  <a:srgbClr val="175677"/>
                </a:solidFill>
              </a:defRPr>
            </a:lvl4pPr>
            <a:lvl5pPr>
              <a:defRPr>
                <a:solidFill>
                  <a:srgbClr val="175677"/>
                </a:solidFill>
              </a:defRPr>
            </a:lvl5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nb-NO" dirty="0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bg>
      <p:bgPr>
        <a:blipFill dpi="0"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9444567" y="1438275"/>
            <a:ext cx="2508251" cy="4438650"/>
          </a:xfrm>
        </p:spPr>
        <p:txBody>
          <a:bodyPr vert="eaVert"/>
          <a:lstStyle/>
          <a:p>
            <a:r>
              <a:rPr lang="da-DK"/>
              <a:t>Klik for at redigere i masteren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1917700" y="1438275"/>
            <a:ext cx="7323667" cy="4438650"/>
          </a:xfrm>
        </p:spPr>
        <p:txBody>
          <a:bodyPr vert="eaVert"/>
          <a:lstStyle>
            <a:lvl1pPr>
              <a:defRPr>
                <a:solidFill>
                  <a:srgbClr val="175677"/>
                </a:solidFill>
              </a:defRPr>
            </a:lvl1pPr>
            <a:lvl2pPr>
              <a:defRPr>
                <a:solidFill>
                  <a:srgbClr val="175677"/>
                </a:solidFill>
              </a:defRPr>
            </a:lvl2pPr>
            <a:lvl3pPr>
              <a:defRPr>
                <a:solidFill>
                  <a:srgbClr val="175677"/>
                </a:solidFill>
              </a:defRPr>
            </a:lvl3pPr>
            <a:lvl4pPr>
              <a:defRPr>
                <a:solidFill>
                  <a:srgbClr val="175677"/>
                </a:solidFill>
              </a:defRPr>
            </a:lvl4pPr>
            <a:lvl5pPr>
              <a:defRPr>
                <a:solidFill>
                  <a:srgbClr val="175677"/>
                </a:solidFill>
              </a:defRPr>
            </a:lvl5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nb-NO" dirty="0"/>
          </a:p>
        </p:txBody>
      </p:sp>
    </p:spTree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ugerdefinere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i masteren</a:t>
            </a:r>
          </a:p>
        </p:txBody>
      </p:sp>
    </p:spTree>
    <p:extLst>
      <p:ext uri="{BB962C8B-B14F-4D97-AF65-F5344CB8AC3E}">
        <p14:creationId xmlns:p14="http://schemas.microsoft.com/office/powerpoint/2010/main" val="1567474607"/>
      </p:ext>
    </p:extLst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a-DK"/>
              <a:t>Klik for at redigere i masteren</a:t>
            </a:r>
          </a:p>
        </p:txBody>
      </p:sp>
      <p:sp>
        <p:nvSpPr>
          <p:cNvPr id="3" name="Und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/>
              <a:t>Klik for at redigere i master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02F4E-BCA3-6C49-9C34-D56D1AEE596A}" type="datetimeFigureOut">
              <a:rPr lang="da-DK" smtClean="0"/>
              <a:t>10-07-2026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E9B6B-EDEE-6442-8EEF-54238167A11E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66507026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i masteren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02F4E-BCA3-6C49-9C34-D56D1AEE596A}" type="datetimeFigureOut">
              <a:rPr lang="da-DK" smtClean="0"/>
              <a:t>10-07-2026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E9B6B-EDEE-6442-8EEF-54238167A11E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9766070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a-DK"/>
              <a:t>Klik for at redigere i masteren</a:t>
            </a:r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02F4E-BCA3-6C49-9C34-D56D1AEE596A}" type="datetimeFigureOut">
              <a:rPr lang="da-DK" smtClean="0"/>
              <a:t>10-07-2026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E9B6B-EDEE-6442-8EEF-54238167A11E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61677196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i masteren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02F4E-BCA3-6C49-9C34-D56D1AEE596A}" type="datetimeFigureOut">
              <a:rPr lang="da-DK" smtClean="0"/>
              <a:t>10-07-2026</a:t>
            </a:fld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E9B6B-EDEE-6442-8EEF-54238167A11E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8278445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a-DK"/>
              <a:t>Klik for at redigere i masteren</a:t>
            </a:r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6" name="Pladsholder til indhold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7" name="Pladsholder til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02F4E-BCA3-6C49-9C34-D56D1AEE596A}" type="datetimeFigureOut">
              <a:rPr lang="da-DK" smtClean="0"/>
              <a:t>10-07-2026</a:t>
            </a:fld>
            <a:endParaRPr lang="da-DK"/>
          </a:p>
        </p:txBody>
      </p:sp>
      <p:sp>
        <p:nvSpPr>
          <p:cNvPr id="8" name="Pladsholder til sidefod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Pladsholder til sli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E9B6B-EDEE-6442-8EEF-54238167A11E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15677039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i masteren</a:t>
            </a:r>
          </a:p>
        </p:txBody>
      </p:sp>
      <p:sp>
        <p:nvSpPr>
          <p:cNvPr id="3" name="Pladsholder til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02F4E-BCA3-6C49-9C34-D56D1AEE596A}" type="datetimeFigureOut">
              <a:rPr lang="da-DK" smtClean="0"/>
              <a:t>10-07-2026</a:t>
            </a:fld>
            <a:endParaRPr lang="da-DK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Pladsholder til sli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E9B6B-EDEE-6442-8EEF-54238167A11E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67058928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02F4E-BCA3-6C49-9C34-D56D1AEE596A}" type="datetimeFigureOut">
              <a:rPr lang="da-DK" smtClean="0"/>
              <a:t>10-07-2026</a:t>
            </a:fld>
            <a:endParaRPr lang="da-DK"/>
          </a:p>
        </p:txBody>
      </p:sp>
      <p:sp>
        <p:nvSpPr>
          <p:cNvPr id="3" name="Pladsholder til sidefod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E9B6B-EDEE-6442-8EEF-54238167A11E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5998663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bg>
      <p:bgPr>
        <a:blipFill dpi="0"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320800" y="1828800"/>
            <a:ext cx="10035117" cy="838200"/>
          </a:xfrm>
        </p:spPr>
        <p:txBody>
          <a:bodyPr/>
          <a:lstStyle>
            <a:lvl1pPr>
              <a:defRPr>
                <a:solidFill>
                  <a:srgbClr val="175677"/>
                </a:solidFill>
              </a:defRPr>
            </a:lvl1pPr>
          </a:lstStyle>
          <a:p>
            <a:r>
              <a:rPr lang="da-DK"/>
              <a:t>Klik for at redigere i masteren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2878667" y="2971800"/>
            <a:ext cx="9074151" cy="2600325"/>
          </a:xfrm>
        </p:spPr>
        <p:txBody>
          <a:bodyPr/>
          <a:lstStyle>
            <a:lvl1pPr>
              <a:buClr>
                <a:srgbClr val="D79A00"/>
              </a:buClr>
              <a:defRPr>
                <a:solidFill>
                  <a:srgbClr val="175677"/>
                </a:solidFill>
              </a:defRPr>
            </a:lvl1pPr>
            <a:lvl2pPr>
              <a:defRPr>
                <a:solidFill>
                  <a:srgbClr val="175677"/>
                </a:solidFill>
              </a:defRPr>
            </a:lvl2pPr>
            <a:lvl3pPr>
              <a:defRPr>
                <a:solidFill>
                  <a:srgbClr val="175677"/>
                </a:solidFill>
              </a:defRPr>
            </a:lvl3pPr>
            <a:lvl4pPr>
              <a:defRPr>
                <a:solidFill>
                  <a:srgbClr val="175677"/>
                </a:solidFill>
              </a:defRPr>
            </a:lvl4pPr>
            <a:lvl5pPr>
              <a:defRPr>
                <a:solidFill>
                  <a:srgbClr val="175677"/>
                </a:solidFill>
              </a:defRPr>
            </a:lvl5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nb-NO" dirty="0"/>
          </a:p>
        </p:txBody>
      </p:sp>
    </p:spTree>
  </p:cSld>
  <p:clrMapOvr>
    <a:masterClrMapping/>
  </p:clrMapOvr>
  <p:transition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i masteren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02F4E-BCA3-6C49-9C34-D56D1AEE596A}" type="datetimeFigureOut">
              <a:rPr lang="da-DK" smtClean="0"/>
              <a:t>10-07-2026</a:t>
            </a:fld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E9B6B-EDEE-6442-8EEF-54238167A11E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66484995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i masteren</a:t>
            </a:r>
          </a:p>
        </p:txBody>
      </p:sp>
      <p:sp>
        <p:nvSpPr>
          <p:cNvPr id="3" name="Pladsholder til billed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a-DK"/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02F4E-BCA3-6C49-9C34-D56D1AEE596A}" type="datetimeFigureOut">
              <a:rPr lang="da-DK" smtClean="0"/>
              <a:t>10-07-2026</a:t>
            </a:fld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E9B6B-EDEE-6442-8EEF-54238167A11E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56882415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i masteren</a:t>
            </a:r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02F4E-BCA3-6C49-9C34-D56D1AEE596A}" type="datetimeFigureOut">
              <a:rPr lang="da-DK" smtClean="0"/>
              <a:t>10-07-2026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E9B6B-EDEE-6442-8EEF-54238167A11E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2327118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a-DK"/>
              <a:t>Klik for at redigere i masteren</a:t>
            </a:r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02F4E-BCA3-6C49-9C34-D56D1AEE596A}" type="datetimeFigureOut">
              <a:rPr lang="da-DK" smtClean="0"/>
              <a:t>10-07-2026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E9B6B-EDEE-6442-8EEF-54238167A11E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45295062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1"/>
          <p:cNvSpPr>
            <a:spLocks noGrp="1"/>
          </p:cNvSpPr>
          <p:nvPr>
            <p:ph type="title"/>
          </p:nvPr>
        </p:nvSpPr>
        <p:spPr>
          <a:xfrm>
            <a:off x="309733" y="261616"/>
            <a:ext cx="11123925" cy="770649"/>
          </a:xfrm>
        </p:spPr>
        <p:txBody>
          <a:bodyPr anchor="t">
            <a:normAutofit/>
          </a:bodyPr>
          <a:lstStyle/>
          <a:p>
            <a:r>
              <a:rPr lang="da-DK" sz="4800" b="1">
                <a:solidFill>
                  <a:srgbClr val="257185"/>
                </a:solidFill>
              </a:rPr>
              <a:t>Klik for at redigere i masteren</a:t>
            </a:r>
            <a:endParaRPr lang="da-DK" sz="1600" dirty="0">
              <a:solidFill>
                <a:srgbClr val="25718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18705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a-DK"/>
              <a:t>Klik for at redigere i masteren</a:t>
            </a:r>
          </a:p>
        </p:txBody>
      </p:sp>
      <p:sp>
        <p:nvSpPr>
          <p:cNvPr id="3" name="Und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/>
              <a:t>Klik for at redigere i master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674E6-3802-4748-A8B3-9BA8918662B9}" type="datetimeFigureOut">
              <a:rPr lang="da-DK" smtClean="0"/>
              <a:t>10-07-2026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F09B0-00D4-E340-81A0-08D4A0A3FEF5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77780395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i masteren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674E6-3802-4748-A8B3-9BA8918662B9}" type="datetimeFigureOut">
              <a:rPr lang="da-DK" smtClean="0"/>
              <a:t>10-07-2026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F09B0-00D4-E340-81A0-08D4A0A3FEF5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81817962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a-DK"/>
              <a:t>Klik for at redigere i masteren</a:t>
            </a:r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674E6-3802-4748-A8B3-9BA8918662B9}" type="datetimeFigureOut">
              <a:rPr lang="da-DK" smtClean="0"/>
              <a:t>10-07-2026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F09B0-00D4-E340-81A0-08D4A0A3FEF5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80714882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i masteren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674E6-3802-4748-A8B3-9BA8918662B9}" type="datetimeFigureOut">
              <a:rPr lang="da-DK" smtClean="0"/>
              <a:t>10-07-2026</a:t>
            </a:fld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F09B0-00D4-E340-81A0-08D4A0A3FEF5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9613729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a-DK"/>
              <a:t>Klik for at redigere i masteren</a:t>
            </a:r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6" name="Pladsholder til indhold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7" name="Pladsholder til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674E6-3802-4748-A8B3-9BA8918662B9}" type="datetimeFigureOut">
              <a:rPr lang="da-DK" smtClean="0"/>
              <a:t>10-07-2026</a:t>
            </a:fld>
            <a:endParaRPr lang="da-DK"/>
          </a:p>
        </p:txBody>
      </p:sp>
      <p:sp>
        <p:nvSpPr>
          <p:cNvPr id="8" name="Pladsholder til sidefod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Pladsholder til sli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F09B0-00D4-E340-81A0-08D4A0A3FEF5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8717304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ndelingsoverskrift">
    <p:bg>
      <p:bgPr>
        <a:blipFill dpi="0"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/>
          <a:lstStyle>
            <a:lvl1pPr algn="l">
              <a:defRPr sz="4000" b="1" cap="all">
                <a:solidFill>
                  <a:srgbClr val="175677"/>
                </a:solidFill>
              </a:defRPr>
            </a:lvl1pPr>
          </a:lstStyle>
          <a:p>
            <a:r>
              <a:rPr lang="da-DK"/>
              <a:t>Klik for at redigere i masteren</a:t>
            </a:r>
            <a:endParaRPr lang="nb-NO" dirty="0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</p:spTree>
  </p:cSld>
  <p:clrMapOvr>
    <a:masterClrMapping/>
  </p:clrMapOvr>
  <p:transition>
    <p:fad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i masteren</a:t>
            </a:r>
          </a:p>
        </p:txBody>
      </p:sp>
      <p:sp>
        <p:nvSpPr>
          <p:cNvPr id="3" name="Pladsholder til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674E6-3802-4748-A8B3-9BA8918662B9}" type="datetimeFigureOut">
              <a:rPr lang="da-DK" smtClean="0"/>
              <a:t>10-07-2026</a:t>
            </a:fld>
            <a:endParaRPr lang="da-DK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Pladsholder til sli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F09B0-00D4-E340-81A0-08D4A0A3FEF5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04083836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674E6-3802-4748-A8B3-9BA8918662B9}" type="datetimeFigureOut">
              <a:rPr lang="da-DK" smtClean="0"/>
              <a:t>10-07-2026</a:t>
            </a:fld>
            <a:endParaRPr lang="da-DK"/>
          </a:p>
        </p:txBody>
      </p:sp>
      <p:sp>
        <p:nvSpPr>
          <p:cNvPr id="3" name="Pladsholder til sidefod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F09B0-00D4-E340-81A0-08D4A0A3FEF5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11614616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i masteren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674E6-3802-4748-A8B3-9BA8918662B9}" type="datetimeFigureOut">
              <a:rPr lang="da-DK" smtClean="0"/>
              <a:t>10-07-2026</a:t>
            </a:fld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F09B0-00D4-E340-81A0-08D4A0A3FEF5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59184996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i masteren</a:t>
            </a:r>
          </a:p>
        </p:txBody>
      </p:sp>
      <p:sp>
        <p:nvSpPr>
          <p:cNvPr id="3" name="Pladsholder til billed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a-DK"/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674E6-3802-4748-A8B3-9BA8918662B9}" type="datetimeFigureOut">
              <a:rPr lang="da-DK" smtClean="0"/>
              <a:t>10-07-2026</a:t>
            </a:fld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F09B0-00D4-E340-81A0-08D4A0A3FEF5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87100339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i masteren</a:t>
            </a:r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674E6-3802-4748-A8B3-9BA8918662B9}" type="datetimeFigureOut">
              <a:rPr lang="da-DK" smtClean="0"/>
              <a:t>10-07-2026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F09B0-00D4-E340-81A0-08D4A0A3FEF5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70550500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a-DK"/>
              <a:t>Klik for at redigere i masteren</a:t>
            </a:r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674E6-3802-4748-A8B3-9BA8918662B9}" type="datetimeFigureOut">
              <a:rPr lang="da-DK" smtClean="0"/>
              <a:t>10-07-2026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F09B0-00D4-E340-81A0-08D4A0A3FEF5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9583993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bg>
      <p:bgPr>
        <a:blipFill dpi="0"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320800" y="1524000"/>
            <a:ext cx="10035117" cy="838200"/>
          </a:xfrm>
        </p:spPr>
        <p:txBody>
          <a:bodyPr/>
          <a:lstStyle/>
          <a:p>
            <a:r>
              <a:rPr lang="da-DK"/>
              <a:t>Klik for at redigere i masteren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2878668" y="2517775"/>
            <a:ext cx="4434417" cy="3359150"/>
          </a:xfrm>
        </p:spPr>
        <p:txBody>
          <a:bodyPr/>
          <a:lstStyle>
            <a:lvl1pPr>
              <a:defRPr sz="2800">
                <a:solidFill>
                  <a:srgbClr val="175677"/>
                </a:solidFill>
              </a:defRPr>
            </a:lvl1pPr>
            <a:lvl2pPr>
              <a:defRPr sz="2400">
                <a:solidFill>
                  <a:srgbClr val="175677"/>
                </a:solidFill>
              </a:defRPr>
            </a:lvl2pPr>
            <a:lvl3pPr>
              <a:defRPr sz="2000">
                <a:solidFill>
                  <a:srgbClr val="175677"/>
                </a:solidFill>
              </a:defRPr>
            </a:lvl3pPr>
            <a:lvl4pPr>
              <a:defRPr sz="1800">
                <a:solidFill>
                  <a:srgbClr val="175677"/>
                </a:solidFill>
              </a:defRPr>
            </a:lvl4pPr>
            <a:lvl5pPr>
              <a:defRPr sz="1800">
                <a:solidFill>
                  <a:srgbClr val="175677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nb-NO" dirty="0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7516284" y="2517775"/>
            <a:ext cx="4436533" cy="3359150"/>
          </a:xfrm>
        </p:spPr>
        <p:txBody>
          <a:bodyPr/>
          <a:lstStyle>
            <a:lvl1pPr>
              <a:defRPr sz="2800">
                <a:solidFill>
                  <a:srgbClr val="175677"/>
                </a:solidFill>
              </a:defRPr>
            </a:lvl1pPr>
            <a:lvl2pPr>
              <a:defRPr sz="2400">
                <a:solidFill>
                  <a:srgbClr val="175677"/>
                </a:solidFill>
              </a:defRPr>
            </a:lvl2pPr>
            <a:lvl3pPr>
              <a:defRPr sz="2000">
                <a:solidFill>
                  <a:srgbClr val="175677"/>
                </a:solidFill>
              </a:defRPr>
            </a:lvl3pPr>
            <a:lvl4pPr>
              <a:defRPr sz="1800">
                <a:solidFill>
                  <a:srgbClr val="175677"/>
                </a:solidFill>
              </a:defRPr>
            </a:lvl4pPr>
            <a:lvl5pPr>
              <a:defRPr sz="1800">
                <a:solidFill>
                  <a:srgbClr val="175677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nb-NO" dirty="0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bg>
      <p:bgPr>
        <a:blipFill dpi="0"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>
                <a:solidFill>
                  <a:srgbClr val="175677"/>
                </a:solidFill>
              </a:defRPr>
            </a:lvl1pPr>
          </a:lstStyle>
          <a:p>
            <a:r>
              <a:rPr lang="da-DK"/>
              <a:t>Klik for at redigere i masteren</a:t>
            </a:r>
            <a:endParaRPr lang="nb-NO" dirty="0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>
                <a:solidFill>
                  <a:srgbClr val="175677"/>
                </a:solidFill>
              </a:defRPr>
            </a:lvl1pPr>
            <a:lvl2pPr>
              <a:defRPr sz="2000">
                <a:solidFill>
                  <a:srgbClr val="175677"/>
                </a:solidFill>
              </a:defRPr>
            </a:lvl2pPr>
            <a:lvl3pPr>
              <a:defRPr sz="1800">
                <a:solidFill>
                  <a:srgbClr val="175677"/>
                </a:solidFill>
              </a:defRPr>
            </a:lvl3pPr>
            <a:lvl4pPr>
              <a:defRPr sz="1600">
                <a:solidFill>
                  <a:srgbClr val="175677"/>
                </a:solidFill>
              </a:defRPr>
            </a:lvl4pPr>
            <a:lvl5pPr>
              <a:defRPr sz="1600">
                <a:solidFill>
                  <a:srgbClr val="175677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nb-NO" dirty="0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>
                <a:solidFill>
                  <a:srgbClr val="175677"/>
                </a:solidFill>
              </a:defRPr>
            </a:lvl1pPr>
            <a:lvl2pPr>
              <a:defRPr sz="2000">
                <a:solidFill>
                  <a:srgbClr val="175677"/>
                </a:solidFill>
              </a:defRPr>
            </a:lvl2pPr>
            <a:lvl3pPr>
              <a:defRPr sz="1800">
                <a:solidFill>
                  <a:srgbClr val="175677"/>
                </a:solidFill>
              </a:defRPr>
            </a:lvl3pPr>
            <a:lvl4pPr>
              <a:defRPr sz="1600">
                <a:solidFill>
                  <a:srgbClr val="175677"/>
                </a:solidFill>
              </a:defRPr>
            </a:lvl4pPr>
            <a:lvl5pPr>
              <a:defRPr sz="1600">
                <a:solidFill>
                  <a:srgbClr val="175677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nb-NO" dirty="0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bg>
      <p:bgPr>
        <a:blipFill dpi="0"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175677"/>
                </a:solidFill>
              </a:defRPr>
            </a:lvl1pPr>
          </a:lstStyle>
          <a:p>
            <a:r>
              <a:rPr lang="da-DK"/>
              <a:t>Klik for at redigere i masteren</a:t>
            </a:r>
            <a:endParaRPr lang="nb-NO" dirty="0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bg>
      <p:bgPr>
        <a:blipFill dpi="0"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bg>
      <p:bgPr>
        <a:blipFill dpi="0"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>
                <a:solidFill>
                  <a:srgbClr val="175677"/>
                </a:solidFill>
              </a:defRPr>
            </a:lvl1pPr>
          </a:lstStyle>
          <a:p>
            <a:r>
              <a:rPr lang="da-DK"/>
              <a:t>Klik for at redigere i masteren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>
                <a:solidFill>
                  <a:srgbClr val="175677"/>
                </a:solidFill>
              </a:defRPr>
            </a:lvl1pPr>
            <a:lvl2pPr>
              <a:defRPr sz="2800">
                <a:solidFill>
                  <a:srgbClr val="175677"/>
                </a:solidFill>
              </a:defRPr>
            </a:lvl2pPr>
            <a:lvl3pPr>
              <a:defRPr sz="2400">
                <a:solidFill>
                  <a:srgbClr val="175677"/>
                </a:solidFill>
              </a:defRPr>
            </a:lvl3pPr>
            <a:lvl4pPr>
              <a:defRPr sz="2000">
                <a:solidFill>
                  <a:srgbClr val="175677"/>
                </a:solidFill>
              </a:defRPr>
            </a:lvl4pPr>
            <a:lvl5pPr>
              <a:defRPr sz="2000">
                <a:solidFill>
                  <a:srgbClr val="175677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nb-NO" dirty="0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>
                <a:solidFill>
                  <a:srgbClr val="175677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bg>
      <p:bgPr>
        <a:blipFill dpi="0"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>
                <a:solidFill>
                  <a:srgbClr val="175677"/>
                </a:solidFill>
              </a:defRPr>
            </a:lvl1pPr>
          </a:lstStyle>
          <a:p>
            <a:r>
              <a:rPr lang="da-DK"/>
              <a:t>Klik for at redigere i masteren</a:t>
            </a:r>
            <a:endParaRPr lang="nb-NO" dirty="0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da-DK" noProof="0"/>
              <a:t>Træk billede til pladsholder, eller klik på symbol for at tilføje</a:t>
            </a:r>
            <a:endParaRPr lang="nb-NO" noProof="0" dirty="0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>
                <a:solidFill>
                  <a:srgbClr val="175677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320800" y="2133600"/>
            <a:ext cx="10035117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a-DK" dirty="0"/>
              <a:t>Klik for at redigere i masteren</a:t>
            </a:r>
            <a:endParaRPr lang="nb-NO" dirty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878667" y="3276600"/>
            <a:ext cx="9074151" cy="2600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edit</a:t>
            </a:r>
            <a:r>
              <a:rPr lang="nb-NO" dirty="0"/>
              <a:t> Master </a:t>
            </a:r>
            <a:r>
              <a:rPr lang="nb-NO" dirty="0" err="1"/>
              <a:t>text</a:t>
            </a:r>
            <a:r>
              <a:rPr lang="nb-NO" dirty="0"/>
              <a:t> </a:t>
            </a:r>
            <a:r>
              <a:rPr lang="nb-NO" dirty="0" err="1"/>
              <a:t>styles</a:t>
            </a:r>
            <a:endParaRPr lang="nb-NO" dirty="0"/>
          </a:p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edit</a:t>
            </a:r>
            <a:r>
              <a:rPr lang="nb-NO" dirty="0"/>
              <a:t> Master </a:t>
            </a:r>
            <a:r>
              <a:rPr lang="nb-NO" dirty="0" err="1"/>
              <a:t>text</a:t>
            </a:r>
            <a:r>
              <a:rPr lang="nb-NO" dirty="0"/>
              <a:t> </a:t>
            </a:r>
            <a:r>
              <a:rPr lang="nb-NO" dirty="0" err="1"/>
              <a:t>styles</a:t>
            </a:r>
            <a:endParaRPr lang="nb-NO" dirty="0"/>
          </a:p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edit</a:t>
            </a:r>
            <a:r>
              <a:rPr lang="nb-NO" dirty="0"/>
              <a:t> Master </a:t>
            </a:r>
            <a:r>
              <a:rPr lang="nb-NO" dirty="0" err="1"/>
              <a:t>text</a:t>
            </a:r>
            <a:r>
              <a:rPr lang="nb-NO" dirty="0"/>
              <a:t> </a:t>
            </a:r>
            <a:r>
              <a:rPr lang="nb-NO" dirty="0" err="1"/>
              <a:t>styles</a:t>
            </a:r>
            <a:endParaRPr lang="nb-NO" dirty="0"/>
          </a:p>
          <a:p>
            <a:pPr lvl="0"/>
            <a:r>
              <a:rPr lang="nb-NO" dirty="0" err="1"/>
              <a:t>Click</a:t>
            </a:r>
            <a:r>
              <a:rPr lang="nb-NO" dirty="0"/>
              <a:t> to </a:t>
            </a:r>
            <a:r>
              <a:rPr lang="nb-NO" dirty="0" err="1"/>
              <a:t>edit</a:t>
            </a:r>
            <a:r>
              <a:rPr lang="nb-NO" dirty="0"/>
              <a:t> Master </a:t>
            </a:r>
            <a:r>
              <a:rPr lang="nb-NO" dirty="0" err="1"/>
              <a:t>text</a:t>
            </a:r>
            <a:r>
              <a:rPr lang="nb-NO" dirty="0"/>
              <a:t> </a:t>
            </a:r>
            <a:r>
              <a:rPr lang="nb-NO" dirty="0" err="1"/>
              <a:t>styles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8919499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ransition>
    <p:fade/>
  </p:transition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>
          <a:solidFill>
            <a:srgbClr val="175677"/>
          </a:solidFill>
          <a:latin typeface="+mj-lt"/>
          <a:ea typeface="Geneva" charset="-128"/>
          <a:cs typeface="Geneva" charset="-128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>
          <a:solidFill>
            <a:srgbClr val="006685"/>
          </a:solidFill>
          <a:latin typeface="Agfa Rotis Semisans" pitchFamily="2" charset="0"/>
          <a:ea typeface="Geneva" charset="-128"/>
          <a:cs typeface="Geneva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>
          <a:solidFill>
            <a:srgbClr val="006685"/>
          </a:solidFill>
          <a:latin typeface="Agfa Rotis Semisans" pitchFamily="2" charset="0"/>
          <a:ea typeface="Geneva" charset="-128"/>
          <a:cs typeface="Geneva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>
          <a:solidFill>
            <a:srgbClr val="006685"/>
          </a:solidFill>
          <a:latin typeface="Agfa Rotis Semisans" pitchFamily="2" charset="0"/>
          <a:ea typeface="Geneva" charset="-128"/>
          <a:cs typeface="Geneva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>
          <a:solidFill>
            <a:srgbClr val="006685"/>
          </a:solidFill>
          <a:latin typeface="Agfa Rotis Semisans" pitchFamily="2" charset="0"/>
          <a:ea typeface="Geneva" charset="-128"/>
          <a:cs typeface="Geneva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rgbClr val="006685"/>
          </a:solidFill>
          <a:latin typeface="RotisSemiSans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rgbClr val="006685"/>
          </a:solidFill>
          <a:latin typeface="RotisSemiSans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rgbClr val="006685"/>
          </a:solidFill>
          <a:latin typeface="RotisSemiSans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rgbClr val="006685"/>
          </a:solidFill>
          <a:latin typeface="RotisSemiSans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D79A00"/>
        </a:buClr>
        <a:buFont typeface="Blackoak" pitchFamily="18" charset="0"/>
        <a:buBlip>
          <a:blip r:embed="rId15"/>
        </a:buBlip>
        <a:defRPr sz="3000">
          <a:solidFill>
            <a:srgbClr val="175677"/>
          </a:solidFill>
          <a:latin typeface="+mn-lt"/>
          <a:ea typeface="Geneva" charset="-128"/>
          <a:cs typeface="Geneva" charset="-128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3000">
          <a:solidFill>
            <a:srgbClr val="006685"/>
          </a:solidFill>
          <a:latin typeface="+mn-lt"/>
          <a:ea typeface="Geneva" charset="-128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3000">
          <a:solidFill>
            <a:srgbClr val="006685"/>
          </a:solidFill>
          <a:latin typeface="+mn-lt"/>
          <a:ea typeface="Geneva" charset="-128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3000">
          <a:solidFill>
            <a:srgbClr val="006685"/>
          </a:solidFill>
          <a:latin typeface="+mn-lt"/>
          <a:ea typeface="Geneva" charset="-128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3000">
          <a:solidFill>
            <a:srgbClr val="006685"/>
          </a:solidFill>
          <a:latin typeface="+mn-lt"/>
          <a:ea typeface="Geneva" charset="-128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3000">
          <a:solidFill>
            <a:srgbClr val="006685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3000">
          <a:solidFill>
            <a:srgbClr val="006685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3000">
          <a:solidFill>
            <a:srgbClr val="006685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3000">
          <a:solidFill>
            <a:srgbClr val="006685"/>
          </a:solidFill>
          <a:latin typeface="+mn-lt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/>
              <a:t>Klik for at redigere i masteren</a:t>
            </a:r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702F4E-BCA3-6C49-9C34-D56D1AEE596A}" type="datetimeFigureOut">
              <a:rPr lang="da-DK" smtClean="0"/>
              <a:t>10-07-2026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5E9B6B-EDEE-6442-8EEF-54238167A11E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3638221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  <p:sldLayoutId id="2147483715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 dirty="0"/>
              <a:t>Klik for at redigere i masteren</a:t>
            </a:r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 dirty="0"/>
              <a:t>Klik for at redigere teksttypografierne i masteren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1674E6-3802-4748-A8B3-9BA8918662B9}" type="datetimeFigureOut">
              <a:rPr lang="da-DK" smtClean="0"/>
              <a:t>10-07-2026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8F09B0-00D4-E340-81A0-08D4A0A3FEF5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7045875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4">
              <a:lumMod val="75000"/>
            </a:schemeClr>
          </a:solidFill>
          <a:latin typeface="36 days ago Thick BRK Normal" charset="0"/>
          <a:ea typeface="36 days ago Thick BRK Normal" charset="0"/>
          <a:cs typeface="36 days ago Thick BRK Normal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Adorable" charset="0"/>
          <a:ea typeface="Adorable" charset="0"/>
          <a:cs typeface="Adorable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Amerika Sans" charset="0"/>
          <a:ea typeface="Amerika Sans" charset="0"/>
          <a:cs typeface="Amerika Sans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Mnr9qf_Y75U?si=kf_taluEYglp-p2P" TargetMode="External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8.png"/><Relationship Id="rId4" Type="http://schemas.openxmlformats.org/officeDocument/2006/relationships/hyperlink" Target="https://youtu.be/LXKdORmGqUQ?si=2DiR2-dZhjvGrTCa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1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1mfSeSdqK1w?si=x-2CV6Nqxuqkcpao" TargetMode="External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/>
          <p:cNvSpPr/>
          <p:nvPr/>
        </p:nvSpPr>
        <p:spPr>
          <a:xfrm>
            <a:off x="7286979" y="1479268"/>
            <a:ext cx="4488665" cy="2235099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>
              <a:lnSpc>
                <a:spcPts val="5300"/>
              </a:lnSpc>
            </a:pPr>
            <a:r>
              <a:rPr lang="da-DK" sz="6000" dirty="0">
                <a:solidFill>
                  <a:srgbClr val="257185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Rusmiddel-</a:t>
            </a:r>
            <a:br>
              <a:rPr lang="da-DK" sz="6000" dirty="0">
                <a:solidFill>
                  <a:srgbClr val="257185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a-DK" sz="6000" dirty="0">
                <a:solidFill>
                  <a:srgbClr val="257185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forebyggende</a:t>
            </a:r>
            <a:br>
              <a:rPr lang="da-DK" sz="6000" dirty="0">
                <a:solidFill>
                  <a:srgbClr val="257185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a-DK" sz="6000" dirty="0">
                <a:solidFill>
                  <a:srgbClr val="257185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undervisning</a:t>
            </a:r>
            <a:endParaRPr lang="da-DK" sz="6000" dirty="0">
              <a:solidFill>
                <a:srgbClr val="257185"/>
              </a:solidFill>
            </a:endParaRPr>
          </a:p>
        </p:txBody>
      </p:sp>
      <p:sp>
        <p:nvSpPr>
          <p:cNvPr id="15" name="Tekstfelt 14"/>
          <p:cNvSpPr txBox="1"/>
          <p:nvPr/>
        </p:nvSpPr>
        <p:spPr>
          <a:xfrm>
            <a:off x="7286979" y="4220802"/>
            <a:ext cx="2199641" cy="11387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4000" dirty="0">
                <a:solidFill>
                  <a:srgbClr val="257185"/>
                </a:solidFill>
              </a:rPr>
              <a:t>MODUL 1</a:t>
            </a:r>
            <a:br>
              <a:rPr lang="da-DK" sz="3600" dirty="0">
                <a:solidFill>
                  <a:srgbClr val="257185"/>
                </a:solidFill>
              </a:rPr>
            </a:br>
            <a:r>
              <a:rPr lang="da-DK" sz="2800" dirty="0">
                <a:solidFill>
                  <a:srgbClr val="257185"/>
                </a:solidFill>
              </a:rPr>
              <a:t>Introduktion</a:t>
            </a:r>
          </a:p>
        </p:txBody>
      </p:sp>
      <p:pic>
        <p:nvPicPr>
          <p:cNvPr id="2" name="Billed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641"/>
          <a:stretch>
            <a:fillRect/>
          </a:stretch>
        </p:blipFill>
        <p:spPr>
          <a:xfrm>
            <a:off x="108154" y="740074"/>
            <a:ext cx="6775245" cy="4619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52284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el 1"/>
          <p:cNvSpPr txBox="1">
            <a:spLocks/>
          </p:cNvSpPr>
          <p:nvPr/>
        </p:nvSpPr>
        <p:spPr>
          <a:xfrm>
            <a:off x="288000" y="252000"/>
            <a:ext cx="9174773" cy="132556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a-DK" sz="4800" b="1" dirty="0">
                <a:solidFill>
                  <a:srgbClr val="257185"/>
                </a:solidFill>
                <a:latin typeface="Calibri" charset="0"/>
                <a:ea typeface="Calibri" charset="0"/>
                <a:cs typeface="Calibri" charset="0"/>
              </a:rPr>
              <a:t>FILM 1.1 – FILM 1.4</a:t>
            </a:r>
          </a:p>
        </p:txBody>
      </p:sp>
      <p:sp>
        <p:nvSpPr>
          <p:cNvPr id="9" name="Pladsholder til slidenummer 1"/>
          <p:cNvSpPr txBox="1">
            <a:spLocks/>
          </p:cNvSpPr>
          <p:nvPr/>
        </p:nvSpPr>
        <p:spPr>
          <a:xfrm>
            <a:off x="8460000" y="6336000"/>
            <a:ext cx="2520000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a-DK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 sz="1600" dirty="0">
                <a:solidFill>
                  <a:srgbClr val="257185"/>
                </a:solidFill>
              </a:rPr>
              <a:t>PowerPoint 1.2</a:t>
            </a:r>
          </a:p>
        </p:txBody>
      </p:sp>
      <p:pic>
        <p:nvPicPr>
          <p:cNvPr id="10" name="Billede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60000" y="6120000"/>
            <a:ext cx="777766" cy="570850"/>
          </a:xfrm>
          <a:prstGeom prst="rect">
            <a:avLst/>
          </a:prstGeom>
        </p:spPr>
      </p:pic>
      <p:pic>
        <p:nvPicPr>
          <p:cNvPr id="4" name="Billede 3">
            <a:hlinkClick r:id="rId3"/>
            <a:extLst>
              <a:ext uri="{FF2B5EF4-FFF2-40B4-BE49-F238E27FC236}">
                <a16:creationId xmlns:a16="http://schemas.microsoft.com/office/drawing/2014/main" id="{8729AB4C-6BB9-2D98-01FB-76792130304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47037" y="1163500"/>
            <a:ext cx="8187638" cy="4657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1717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idx="4294967295"/>
          </p:nvPr>
        </p:nvSpPr>
        <p:spPr>
          <a:xfrm>
            <a:off x="288000" y="252000"/>
            <a:ext cx="11123613" cy="769937"/>
          </a:xfrm>
        </p:spPr>
        <p:txBody>
          <a:bodyPr anchor="t">
            <a:normAutofit/>
          </a:bodyPr>
          <a:lstStyle/>
          <a:p>
            <a:r>
              <a:rPr lang="da-DK" sz="4800" b="1" dirty="0">
                <a:solidFill>
                  <a:srgbClr val="257185"/>
                </a:solidFill>
                <a:latin typeface="Calibri" charset="0"/>
                <a:ea typeface="Calibri" charset="0"/>
                <a:cs typeface="Calibri" charset="0"/>
              </a:rPr>
              <a:t>FILM 1.5: </a:t>
            </a:r>
            <a:r>
              <a:rPr lang="da-DK" sz="4800" dirty="0">
                <a:solidFill>
                  <a:srgbClr val="257185"/>
                </a:solidFill>
                <a:latin typeface="Calibri Light" charset="0"/>
                <a:ea typeface="Calibri Light" charset="0"/>
                <a:cs typeface="Calibri Light" charset="0"/>
              </a:rPr>
              <a:t>Diskussion af begrebet misbrug</a:t>
            </a:r>
            <a:endParaRPr lang="da-DK" sz="1600" dirty="0">
              <a:solidFill>
                <a:srgbClr val="257185"/>
              </a:solidFill>
              <a:latin typeface="Calibri Light" charset="0"/>
              <a:ea typeface="Calibri Light" charset="0"/>
              <a:cs typeface="Calibri Light" charset="0"/>
            </a:endParaRPr>
          </a:p>
        </p:txBody>
      </p:sp>
      <p:sp>
        <p:nvSpPr>
          <p:cNvPr id="7" name="Tekstfelt 6"/>
          <p:cNvSpPr txBox="1"/>
          <p:nvPr/>
        </p:nvSpPr>
        <p:spPr>
          <a:xfrm>
            <a:off x="324000" y="936000"/>
            <a:ext cx="817033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400" i="1" dirty="0">
                <a:solidFill>
                  <a:srgbClr val="257185"/>
                </a:solidFill>
              </a:rPr>
              <a:t>OBS: Denne film er en hjælp til proces. Den skal springes over, hvis den er unødvendig.</a:t>
            </a:r>
            <a:endParaRPr lang="da-DK" sz="1400" dirty="0">
              <a:solidFill>
                <a:srgbClr val="257185"/>
              </a:solidFill>
            </a:endParaRPr>
          </a:p>
        </p:txBody>
      </p:sp>
      <p:sp>
        <p:nvSpPr>
          <p:cNvPr id="8" name="Pladsholder til slidenummer 1"/>
          <p:cNvSpPr txBox="1">
            <a:spLocks/>
          </p:cNvSpPr>
          <p:nvPr/>
        </p:nvSpPr>
        <p:spPr>
          <a:xfrm>
            <a:off x="8460000" y="6336000"/>
            <a:ext cx="2520000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a-DK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 sz="1600" dirty="0">
                <a:solidFill>
                  <a:srgbClr val="257185"/>
                </a:solidFill>
              </a:rPr>
              <a:t>PowerPoint 1.3</a:t>
            </a:r>
          </a:p>
        </p:txBody>
      </p:sp>
      <p:pic>
        <p:nvPicPr>
          <p:cNvPr id="9" name="Billed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60000" y="6120000"/>
            <a:ext cx="777766" cy="570850"/>
          </a:xfrm>
          <a:prstGeom prst="rect">
            <a:avLst/>
          </a:prstGeom>
        </p:spPr>
      </p:pic>
      <p:pic>
        <p:nvPicPr>
          <p:cNvPr id="5" name="Billede 4">
            <a:hlinkClick r:id="rId4"/>
            <a:extLst>
              <a:ext uri="{FF2B5EF4-FFF2-40B4-BE49-F238E27FC236}">
                <a16:creationId xmlns:a16="http://schemas.microsoft.com/office/drawing/2014/main" id="{FF9A7A1F-9C27-004B-4CBC-76660E00066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25885" y="1373426"/>
            <a:ext cx="8522947" cy="4962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11009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indhold 2"/>
          <p:cNvSpPr>
            <a:spLocks noGrp="1"/>
          </p:cNvSpPr>
          <p:nvPr>
            <p:ph idx="4294967295"/>
          </p:nvPr>
        </p:nvSpPr>
        <p:spPr>
          <a:xfrm>
            <a:off x="0" y="1885950"/>
            <a:ext cx="11742738" cy="1593850"/>
          </a:xfrm>
        </p:spPr>
        <p:txBody>
          <a:bodyPr>
            <a:normAutofit fontScale="70000" lnSpcReduction="20000"/>
          </a:bodyPr>
          <a:lstStyle/>
          <a:p>
            <a:pPr marL="457200" indent="-457200">
              <a:lnSpc>
                <a:spcPct val="90000"/>
              </a:lnSpc>
              <a:buNone/>
            </a:pPr>
            <a:endParaRPr lang="da-DK" sz="2000" dirty="0">
              <a:solidFill>
                <a:prstClr val="black"/>
              </a:solidFill>
            </a:endParaRPr>
          </a:p>
          <a:p>
            <a:pPr marL="457200" indent="-457200">
              <a:lnSpc>
                <a:spcPct val="90000"/>
              </a:lnSpc>
              <a:buNone/>
            </a:pPr>
            <a:endParaRPr lang="da-DK" sz="2600" b="1" dirty="0">
              <a:solidFill>
                <a:prstClr val="black"/>
              </a:solidFill>
            </a:endParaRPr>
          </a:p>
          <a:p>
            <a:pPr marL="457200" indent="-457200">
              <a:lnSpc>
                <a:spcPct val="90000"/>
              </a:lnSpc>
              <a:buNone/>
            </a:pPr>
            <a:endParaRPr lang="da-DK" sz="2400" b="1" dirty="0">
              <a:solidFill>
                <a:prstClr val="black"/>
              </a:solidFill>
            </a:endParaRPr>
          </a:p>
          <a:p>
            <a:pPr marL="457200" indent="-457200">
              <a:lnSpc>
                <a:spcPct val="90000"/>
              </a:lnSpc>
              <a:buNone/>
            </a:pPr>
            <a:endParaRPr lang="da-DK" sz="2400" b="1" dirty="0">
              <a:solidFill>
                <a:prstClr val="black"/>
              </a:solidFill>
            </a:endParaRPr>
          </a:p>
          <a:p>
            <a:pPr marL="457200" indent="-457200">
              <a:lnSpc>
                <a:spcPct val="90000"/>
              </a:lnSpc>
              <a:buNone/>
            </a:pPr>
            <a:r>
              <a:rPr lang="da-DK" sz="2400" b="1" dirty="0">
                <a:solidFill>
                  <a:prstClr val="black"/>
                </a:solidFill>
              </a:rPr>
              <a:t>	</a:t>
            </a:r>
            <a:endParaRPr lang="da-DK" sz="2400" dirty="0"/>
          </a:p>
        </p:txBody>
      </p:sp>
      <p:sp>
        <p:nvSpPr>
          <p:cNvPr id="4" name="Tekstfelt 3"/>
          <p:cNvSpPr txBox="1"/>
          <p:nvPr/>
        </p:nvSpPr>
        <p:spPr>
          <a:xfrm>
            <a:off x="740735" y="2810715"/>
            <a:ext cx="10605383" cy="3426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70000"/>
              </a:lnSpc>
              <a:spcBef>
                <a:spcPct val="20000"/>
              </a:spcBef>
            </a:pPr>
            <a:endParaRPr lang="da-DK" sz="2000" dirty="0">
              <a:latin typeface="+mj-lt"/>
            </a:endParaRPr>
          </a:p>
          <a:p>
            <a:pPr algn="ctr">
              <a:lnSpc>
                <a:spcPct val="70000"/>
              </a:lnSpc>
              <a:spcBef>
                <a:spcPct val="20000"/>
              </a:spcBef>
            </a:pPr>
            <a:r>
              <a:rPr lang="da-DK" sz="2400" b="1" dirty="0">
                <a:latin typeface="Calibri Light" charset="0"/>
                <a:ea typeface="Calibri Light" charset="0"/>
                <a:cs typeface="Calibri Light" charset="0"/>
              </a:rPr>
              <a:t>Gentagen</a:t>
            </a:r>
            <a:r>
              <a:rPr lang="da-DK" sz="2400" dirty="0">
                <a:latin typeface="Calibri Light" charset="0"/>
                <a:ea typeface="Calibri Light" charset="0"/>
                <a:cs typeface="Calibri Light" charset="0"/>
              </a:rPr>
              <a:t> </a:t>
            </a:r>
            <a:r>
              <a:rPr lang="da-DK" sz="2400" dirty="0">
                <a:solidFill>
                  <a:prstClr val="black"/>
                </a:solidFill>
                <a:latin typeface="Calibri Light" charset="0"/>
                <a:ea typeface="Calibri Light" charset="0"/>
                <a:cs typeface="Calibri Light" charset="0"/>
              </a:rPr>
              <a:t>anvendelse af alkohol eller narkotika som fører til forsømmelser </a:t>
            </a:r>
          </a:p>
          <a:p>
            <a:pPr algn="ctr">
              <a:lnSpc>
                <a:spcPct val="70000"/>
              </a:lnSpc>
              <a:spcBef>
                <a:spcPct val="20000"/>
              </a:spcBef>
            </a:pPr>
            <a:r>
              <a:rPr lang="da-DK" sz="2400" dirty="0">
                <a:solidFill>
                  <a:prstClr val="black"/>
                </a:solidFill>
                <a:latin typeface="Calibri Light" charset="0"/>
                <a:ea typeface="Calibri Light" charset="0"/>
                <a:cs typeface="Calibri Light" charset="0"/>
              </a:rPr>
              <a:t>på arbejdspladsen, i skolen, til fritidsaktiviteter eller i hjemmet.</a:t>
            </a:r>
            <a:br>
              <a:rPr lang="da-DK" sz="2400" dirty="0">
                <a:solidFill>
                  <a:prstClr val="black"/>
                </a:solidFill>
                <a:latin typeface="Calibri Light" charset="0"/>
                <a:ea typeface="Calibri Light" charset="0"/>
                <a:cs typeface="Calibri Light" charset="0"/>
              </a:rPr>
            </a:br>
            <a:endParaRPr lang="da-DK" sz="2400" dirty="0">
              <a:solidFill>
                <a:prstClr val="black"/>
              </a:solidFill>
              <a:latin typeface="Calibri Light" charset="0"/>
              <a:ea typeface="Calibri Light" charset="0"/>
              <a:cs typeface="Calibri Light" charset="0"/>
            </a:endParaRPr>
          </a:p>
          <a:p>
            <a:pPr algn="ctr">
              <a:lnSpc>
                <a:spcPct val="70000"/>
              </a:lnSpc>
              <a:spcBef>
                <a:spcPct val="20000"/>
              </a:spcBef>
            </a:pPr>
            <a:r>
              <a:rPr lang="da-DK" sz="2400" b="1" dirty="0">
                <a:solidFill>
                  <a:prstClr val="black"/>
                </a:solidFill>
                <a:latin typeface="Calibri Light" charset="0"/>
                <a:ea typeface="Calibri Light" charset="0"/>
                <a:cs typeface="Calibri Light" charset="0"/>
              </a:rPr>
              <a:t>Gentagen</a:t>
            </a:r>
            <a:r>
              <a:rPr lang="da-DK" sz="2400" dirty="0">
                <a:solidFill>
                  <a:prstClr val="black"/>
                </a:solidFill>
                <a:latin typeface="Calibri Light" charset="0"/>
                <a:ea typeface="Calibri Light" charset="0"/>
                <a:cs typeface="Calibri Light" charset="0"/>
              </a:rPr>
              <a:t> anvendelse af alkohol eller narkotika i risikofyldte situationer.</a:t>
            </a:r>
          </a:p>
          <a:p>
            <a:pPr algn="ctr">
              <a:lnSpc>
                <a:spcPct val="70000"/>
              </a:lnSpc>
              <a:spcBef>
                <a:spcPct val="20000"/>
              </a:spcBef>
            </a:pPr>
            <a:r>
              <a:rPr lang="da-DK" sz="2400" dirty="0">
                <a:solidFill>
                  <a:prstClr val="black"/>
                </a:solidFill>
                <a:latin typeface="Calibri Light" charset="0"/>
                <a:ea typeface="Calibri Light" charset="0"/>
                <a:cs typeface="Calibri Light" charset="0"/>
              </a:rPr>
              <a:t>Eksempelvis: promillekørsel, arbejdsulykker eller forbrug under graviditet.</a:t>
            </a:r>
            <a:br>
              <a:rPr lang="da-DK" sz="2400" dirty="0">
                <a:solidFill>
                  <a:prstClr val="black"/>
                </a:solidFill>
                <a:latin typeface="Calibri Light" charset="0"/>
                <a:ea typeface="Calibri Light" charset="0"/>
                <a:cs typeface="Calibri Light" charset="0"/>
              </a:rPr>
            </a:br>
            <a:endParaRPr lang="da-DK" sz="2400" dirty="0">
              <a:solidFill>
                <a:prstClr val="black"/>
              </a:solidFill>
              <a:latin typeface="Calibri Light" charset="0"/>
              <a:ea typeface="Calibri Light" charset="0"/>
              <a:cs typeface="Calibri Light" charset="0"/>
            </a:endParaRPr>
          </a:p>
          <a:p>
            <a:pPr algn="ctr">
              <a:lnSpc>
                <a:spcPct val="70000"/>
              </a:lnSpc>
              <a:spcBef>
                <a:spcPct val="20000"/>
              </a:spcBef>
            </a:pPr>
            <a:r>
              <a:rPr lang="da-DK" sz="2400" b="1" dirty="0">
                <a:solidFill>
                  <a:prstClr val="black"/>
                </a:solidFill>
                <a:latin typeface="Calibri Light" charset="0"/>
                <a:ea typeface="Calibri Light" charset="0"/>
                <a:cs typeface="Calibri Light" charset="0"/>
              </a:rPr>
              <a:t>Gentagen</a:t>
            </a:r>
            <a:r>
              <a:rPr lang="da-DK" sz="2400" dirty="0">
                <a:solidFill>
                  <a:prstClr val="black"/>
                </a:solidFill>
                <a:latin typeface="Calibri Light" charset="0"/>
                <a:ea typeface="Calibri Light" charset="0"/>
                <a:cs typeface="Calibri Light" charset="0"/>
              </a:rPr>
              <a:t> kontakt til politi og retsvæsen som en følge af misbruget.</a:t>
            </a:r>
            <a:br>
              <a:rPr lang="da-DK" sz="2400" dirty="0">
                <a:solidFill>
                  <a:prstClr val="black"/>
                </a:solidFill>
                <a:latin typeface="Calibri Light" charset="0"/>
                <a:ea typeface="Calibri Light" charset="0"/>
                <a:cs typeface="Calibri Light" charset="0"/>
              </a:rPr>
            </a:br>
            <a:endParaRPr lang="da-DK" sz="2400" dirty="0">
              <a:solidFill>
                <a:prstClr val="black"/>
              </a:solidFill>
              <a:latin typeface="Calibri Light" charset="0"/>
              <a:ea typeface="Calibri Light" charset="0"/>
              <a:cs typeface="Calibri Light" charset="0"/>
            </a:endParaRPr>
          </a:p>
          <a:p>
            <a:pPr algn="ctr">
              <a:lnSpc>
                <a:spcPct val="70000"/>
              </a:lnSpc>
              <a:spcBef>
                <a:spcPct val="20000"/>
              </a:spcBef>
            </a:pPr>
            <a:r>
              <a:rPr lang="da-DK" sz="2400" b="1" dirty="0">
                <a:solidFill>
                  <a:prstClr val="black"/>
                </a:solidFill>
                <a:latin typeface="Calibri Light" charset="0"/>
                <a:ea typeface="Calibri Light" charset="0"/>
                <a:cs typeface="Calibri Light" charset="0"/>
              </a:rPr>
              <a:t>Fortsætter</a:t>
            </a:r>
            <a:r>
              <a:rPr lang="da-DK" sz="2400" dirty="0">
                <a:solidFill>
                  <a:prstClr val="black"/>
                </a:solidFill>
                <a:latin typeface="Calibri Light" charset="0"/>
                <a:ea typeface="Calibri Light" charset="0"/>
                <a:cs typeface="Calibri Light" charset="0"/>
              </a:rPr>
              <a:t> misbruget trods kendskab til alvorlige konsekvenser.</a:t>
            </a:r>
          </a:p>
          <a:p>
            <a:pPr algn="ctr">
              <a:lnSpc>
                <a:spcPct val="70000"/>
              </a:lnSpc>
              <a:spcBef>
                <a:spcPct val="20000"/>
              </a:spcBef>
            </a:pPr>
            <a:endParaRPr lang="da-DK" sz="2400" dirty="0">
              <a:solidFill>
                <a:prstClr val="black"/>
              </a:solidFill>
              <a:latin typeface="Calibri Light" charset="0"/>
              <a:ea typeface="Calibri Light" charset="0"/>
              <a:cs typeface="Calibri Light" charset="0"/>
            </a:endParaRPr>
          </a:p>
        </p:txBody>
      </p:sp>
      <p:sp>
        <p:nvSpPr>
          <p:cNvPr id="7" name="Titel 1"/>
          <p:cNvSpPr txBox="1">
            <a:spLocks/>
          </p:cNvSpPr>
          <p:nvPr/>
        </p:nvSpPr>
        <p:spPr>
          <a:xfrm>
            <a:off x="1459825" y="568493"/>
            <a:ext cx="9174773" cy="688150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da-DK" sz="5400" b="1" dirty="0">
                <a:solidFill>
                  <a:srgbClr val="257185"/>
                </a:solidFill>
                <a:latin typeface="Calibri" charset="0"/>
                <a:ea typeface="Calibri" charset="0"/>
                <a:cs typeface="Calibri" charset="0"/>
              </a:rPr>
              <a:t>Definition på misbrug</a:t>
            </a:r>
          </a:p>
        </p:txBody>
      </p:sp>
      <p:sp>
        <p:nvSpPr>
          <p:cNvPr id="10" name="Rektangel 9"/>
          <p:cNvSpPr/>
          <p:nvPr/>
        </p:nvSpPr>
        <p:spPr>
          <a:xfrm>
            <a:off x="1786745" y="1649211"/>
            <a:ext cx="8520935" cy="10895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ctr">
              <a:lnSpc>
                <a:spcPct val="90000"/>
              </a:lnSpc>
              <a:buNone/>
            </a:pPr>
            <a:r>
              <a:rPr lang="da-DK" sz="3600" dirty="0">
                <a:solidFill>
                  <a:srgbClr val="257185"/>
                </a:solidFill>
              </a:rPr>
              <a:t>En person skal opfylde mindst ét af disse fire kriterier for at have et misbrug:</a:t>
            </a:r>
          </a:p>
        </p:txBody>
      </p:sp>
      <p:sp>
        <p:nvSpPr>
          <p:cNvPr id="8" name="Pladsholder til slidenummer 1"/>
          <p:cNvSpPr txBox="1">
            <a:spLocks/>
          </p:cNvSpPr>
          <p:nvPr/>
        </p:nvSpPr>
        <p:spPr>
          <a:xfrm>
            <a:off x="8460000" y="6336000"/>
            <a:ext cx="2520000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a-DK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 sz="1600" dirty="0">
                <a:solidFill>
                  <a:srgbClr val="257185"/>
                </a:solidFill>
              </a:rPr>
              <a:t>PowerPoint 1.4</a:t>
            </a:r>
          </a:p>
        </p:txBody>
      </p:sp>
      <p:pic>
        <p:nvPicPr>
          <p:cNvPr id="11" name="Billede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60000" y="6120000"/>
            <a:ext cx="777766" cy="57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10132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el 1"/>
          <p:cNvSpPr txBox="1">
            <a:spLocks/>
          </p:cNvSpPr>
          <p:nvPr/>
        </p:nvSpPr>
        <p:spPr>
          <a:xfrm>
            <a:off x="288000" y="252000"/>
            <a:ext cx="9174773" cy="1325563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a-DK" sz="4800" b="1" dirty="0">
                <a:solidFill>
                  <a:srgbClr val="257185"/>
                </a:solidFill>
                <a:latin typeface="Calibri" charset="0"/>
                <a:ea typeface="Calibri" charset="0"/>
                <a:cs typeface="Calibri" charset="0"/>
              </a:rPr>
              <a:t>FILM 1.6: </a:t>
            </a:r>
            <a:r>
              <a:rPr lang="da-DK" sz="4800" dirty="0">
                <a:solidFill>
                  <a:srgbClr val="257185"/>
                </a:solidFill>
                <a:latin typeface="Calibri Light" charset="0"/>
                <a:ea typeface="Calibri Light" charset="0"/>
                <a:cs typeface="Calibri Light" charset="0"/>
              </a:rPr>
              <a:t>Forebyggelse af misbrug</a:t>
            </a:r>
            <a:br>
              <a:rPr lang="da-DK" dirty="0">
                <a:solidFill>
                  <a:srgbClr val="257185"/>
                </a:solidFill>
                <a:latin typeface="Calibri Light" charset="0"/>
                <a:ea typeface="Calibri Light" charset="0"/>
                <a:cs typeface="Calibri Light" charset="0"/>
              </a:rPr>
            </a:br>
            <a:br>
              <a:rPr lang="da-DK" sz="400" dirty="0">
                <a:solidFill>
                  <a:srgbClr val="257185"/>
                </a:solidFill>
                <a:latin typeface="Calibri Light" charset="0"/>
                <a:ea typeface="Calibri Light" charset="0"/>
                <a:cs typeface="Calibri Light" charset="0"/>
              </a:rPr>
            </a:br>
            <a:endParaRPr lang="da-DK" sz="1600" dirty="0">
              <a:solidFill>
                <a:srgbClr val="257185"/>
              </a:solidFill>
              <a:latin typeface="Calibri Light" charset="0"/>
              <a:ea typeface="Calibri Light" charset="0"/>
              <a:cs typeface="Calibri Light" charset="0"/>
            </a:endParaRPr>
          </a:p>
        </p:txBody>
      </p:sp>
      <p:sp>
        <p:nvSpPr>
          <p:cNvPr id="2" name="Tekstfelt 1"/>
          <p:cNvSpPr txBox="1"/>
          <p:nvPr/>
        </p:nvSpPr>
        <p:spPr>
          <a:xfrm>
            <a:off x="324000" y="936000"/>
            <a:ext cx="817033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400" i="1" dirty="0">
                <a:solidFill>
                  <a:srgbClr val="257185"/>
                </a:solidFill>
              </a:rPr>
              <a:t>OBS: Denne film er en hjælp til proces. Den skal springes over, hvis den er unødvendig.</a:t>
            </a:r>
            <a:endParaRPr lang="da-DK" sz="1400" dirty="0">
              <a:solidFill>
                <a:srgbClr val="257185"/>
              </a:solidFill>
            </a:endParaRPr>
          </a:p>
        </p:txBody>
      </p:sp>
      <p:sp>
        <p:nvSpPr>
          <p:cNvPr id="7" name="Pladsholder til slidenummer 1"/>
          <p:cNvSpPr txBox="1">
            <a:spLocks/>
          </p:cNvSpPr>
          <p:nvPr/>
        </p:nvSpPr>
        <p:spPr>
          <a:xfrm>
            <a:off x="8460000" y="6336000"/>
            <a:ext cx="2520000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a-DK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 sz="1600" dirty="0">
                <a:solidFill>
                  <a:srgbClr val="257185"/>
                </a:solidFill>
              </a:rPr>
              <a:t>PowerPoint 1.5</a:t>
            </a:r>
          </a:p>
        </p:txBody>
      </p:sp>
      <p:pic>
        <p:nvPicPr>
          <p:cNvPr id="8" name="Billed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60000" y="6120000"/>
            <a:ext cx="777766" cy="570850"/>
          </a:xfrm>
          <a:prstGeom prst="rect">
            <a:avLst/>
          </a:prstGeom>
        </p:spPr>
      </p:pic>
      <p:pic>
        <p:nvPicPr>
          <p:cNvPr id="4" name="Billede 3">
            <a:hlinkClick r:id="rId3"/>
            <a:extLst>
              <a:ext uri="{FF2B5EF4-FFF2-40B4-BE49-F238E27FC236}">
                <a16:creationId xmlns:a16="http://schemas.microsoft.com/office/drawing/2014/main" id="{2BE640CC-5693-D7B6-CEC5-242CDE0E89F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34526" y="1475495"/>
            <a:ext cx="8522947" cy="4962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4561236"/>
      </p:ext>
    </p:extLst>
  </p:cSld>
  <p:clrMapOvr>
    <a:masterClrMapping/>
  </p:clrMapOvr>
</p:sld>
</file>

<file path=ppt/theme/theme1.xml><?xml version="1.0" encoding="utf-8"?>
<a:theme xmlns:a="http://schemas.openxmlformats.org/drawingml/2006/main" name="ALU-2011_blue_yellow-st">
  <a:themeElements>
    <a:clrScheme name="AluRehab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Agfa Rotis Semisans">
      <a:majorFont>
        <a:latin typeface="Agfa Rotis Semisans"/>
        <a:ea typeface=""/>
        <a:cs typeface=""/>
      </a:majorFont>
      <a:minorFont>
        <a:latin typeface="Agfa Rotis Semi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nb-NO" sz="8800" b="0" i="0" u="none" strike="noStrike" cap="none" normalizeH="0" baseline="0" smtClean="0">
            <a:ln>
              <a:noFill/>
            </a:ln>
            <a:solidFill>
              <a:srgbClr val="FF0066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nb-NO" sz="8800" b="0" i="0" u="none" strike="noStrike" cap="none" normalizeH="0" baseline="0" smtClean="0">
            <a:ln>
              <a:noFill/>
            </a:ln>
            <a:solidFill>
              <a:srgbClr val="FF0066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AluRehab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uRehab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uRehab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uRehab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uRehab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uRehab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luRehab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luRehab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luRehab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luRehab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luRehab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luRehab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Brugerdefineret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Lotte test style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-tema">
  <a:themeElements>
    <a:clrScheme name="Kont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Kont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-tema">
  <a:themeElements>
    <a:clrScheme name="Kont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Kont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6d5ac782-fce3-4abb-8825-753b2e5eba98">
      <Terms xmlns="http://schemas.microsoft.com/office/infopath/2007/PartnerControls"/>
    </lcf76f155ced4ddcb4097134ff3c332f>
    <TaxCatchAll xmlns="4f773f14-b9eb-4ced-a691-c7a1551805a9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1C3A96846E630A4B8C758A30B9848090" ma:contentTypeVersion="13" ma:contentTypeDescription="Opret et nyt dokument." ma:contentTypeScope="" ma:versionID="7a49b439509b60c304926ea0177126e0">
  <xsd:schema xmlns:xsd="http://www.w3.org/2001/XMLSchema" xmlns:xs="http://www.w3.org/2001/XMLSchema" xmlns:p="http://schemas.microsoft.com/office/2006/metadata/properties" xmlns:ns2="6d5ac782-fce3-4abb-8825-753b2e5eba98" xmlns:ns3="4f773f14-b9eb-4ced-a691-c7a1551805a9" targetNamespace="http://schemas.microsoft.com/office/2006/metadata/properties" ma:root="true" ma:fieldsID="ad32cef51bdd624a6cee291259206024" ns2:_="" ns3:_="">
    <xsd:import namespace="6d5ac782-fce3-4abb-8825-753b2e5eba98"/>
    <xsd:import namespace="4f773f14-b9eb-4ced-a691-c7a1551805a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bjectDetectorVersions" minOccurs="0"/>
                <xsd:element ref="ns2:MediaServiceOCR" minOccurs="0"/>
                <xsd:element ref="ns2:MediaServiceSearchProperties" minOccurs="0"/>
                <xsd:element ref="ns2:MediaServiceDateTaken" minOccurs="0"/>
                <xsd:element ref="ns2:MediaServiceBillingMetadata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d5ac782-fce3-4abb-8825-753b2e5eba9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Billedmærker" ma:readOnly="false" ma:fieldId="{5cf76f15-5ced-4ddc-b409-7134ff3c332f}" ma:taxonomyMulti="true" ma:sspId="9853d91b-ae69-4dfe-aaf6-5e2c9359913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1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SearchProperties" ma:index="17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BillingMetadata" ma:index="19" nillable="true" ma:displayName="MediaServiceBillingMetadata" ma:hidden="true" ma:internalName="MediaServiceBillingMetadata" ma:readOnly="true">
      <xsd:simpleType>
        <xsd:restriction base="dms:Note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f773f14-b9eb-4ced-a691-c7a1551805a9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ab109688-4a88-4c6f-af0c-7fc923b187bf}" ma:internalName="TaxCatchAll" ma:showField="CatchAllData" ma:web="4f773f14-b9eb-4ced-a691-c7a1551805a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dhol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5E9CCE8-C4B3-4BDB-876D-1CD86DD36D81}">
  <ds:schemaRefs>
    <ds:schemaRef ds:uri="http://schemas.openxmlformats.org/package/2006/metadata/core-properties"/>
    <ds:schemaRef ds:uri="http://schemas.microsoft.com/office/2006/metadata/properties"/>
    <ds:schemaRef ds:uri="http://schemas.microsoft.com/office/2006/documentManagement/types"/>
    <ds:schemaRef ds:uri="6d5ac782-fce3-4abb-8825-753b2e5eba98"/>
    <ds:schemaRef ds:uri="http://purl.org/dc/dcmitype/"/>
    <ds:schemaRef ds:uri="http://schemas.microsoft.com/office/infopath/2007/PartnerControls"/>
    <ds:schemaRef ds:uri="4f773f14-b9eb-4ced-a691-c7a1551805a9"/>
    <ds:schemaRef ds:uri="http://purl.org/dc/terms/"/>
    <ds:schemaRef ds:uri="http://purl.org/dc/elements/1.1/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40071B84-FEA7-4660-93FC-9ABA22BCC1F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6844304-5B91-44D8-A086-A4607F7770A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d5ac782-fce3-4abb-8825-753b2e5eba98"/>
    <ds:schemaRef ds:uri="4f773f14-b9eb-4ced-a691-c7a1551805a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Wood Type</Template>
  <TotalTime>800</TotalTime>
  <Words>165</Words>
  <Application>Microsoft Office PowerPoint</Application>
  <PresentationFormat>Widescreen</PresentationFormat>
  <Paragraphs>26</Paragraphs>
  <Slides>5</Slides>
  <Notes>1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9</vt:i4>
      </vt:variant>
      <vt:variant>
        <vt:lpstr>Tema</vt:lpstr>
      </vt:variant>
      <vt:variant>
        <vt:i4>3</vt:i4>
      </vt:variant>
      <vt:variant>
        <vt:lpstr>Slidetitler</vt:lpstr>
      </vt:variant>
      <vt:variant>
        <vt:i4>5</vt:i4>
      </vt:variant>
    </vt:vector>
  </HeadingPairs>
  <TitlesOfParts>
    <vt:vector size="17" baseType="lpstr">
      <vt:lpstr>Arial</vt:lpstr>
      <vt:lpstr>Adorable</vt:lpstr>
      <vt:lpstr>Calibri</vt:lpstr>
      <vt:lpstr>Calibri Light</vt:lpstr>
      <vt:lpstr>Blackoak</vt:lpstr>
      <vt:lpstr>RotisSemiSans</vt:lpstr>
      <vt:lpstr>Agfa Rotis Semisans</vt:lpstr>
      <vt:lpstr>36 days ago Thick BRK Normal</vt:lpstr>
      <vt:lpstr>Amerika Sans</vt:lpstr>
      <vt:lpstr>ALU-2011_blue_yellow-st</vt:lpstr>
      <vt:lpstr>Brugerdefineret design</vt:lpstr>
      <vt:lpstr>Lotte test styles</vt:lpstr>
      <vt:lpstr>PowerPoint-præsentation</vt:lpstr>
      <vt:lpstr>PowerPoint-præsentation</vt:lpstr>
      <vt:lpstr>FILM 1.5: Diskussion af begrebet misbrug</vt:lpstr>
      <vt:lpstr>PowerPoint-præsentation</vt:lpstr>
      <vt:lpstr>PowerPoint-præsentation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PowerPoint-præsentation</dc:title>
  <dc:creator>Søren Holm</dc:creator>
  <cp:lastModifiedBy>Asbjørn Badsberg Jensen</cp:lastModifiedBy>
  <cp:revision>68</cp:revision>
  <dcterms:created xsi:type="dcterms:W3CDTF">2016-07-29T08:21:58Z</dcterms:created>
  <dcterms:modified xsi:type="dcterms:W3CDTF">2026-07-10T10:27:22Z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0x0101001C3A96846E630A4B8C758A30B9848090</vt:lpwstr>
  </property>
  <property fmtid="{D5CDD505-2E9C-101B-9397-08002B2CF9AE}" pid="3" name="MediaServiceImageTags">
    <vt:lpwstr/>
  </property>
</Properties>
</file>