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396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470" autoAdjust="0"/>
    <p:restoredTop sz="94660"/>
  </p:normalViewPr>
  <p:slideViewPr>
    <p:cSldViewPr snapToGrid="0">
      <p:cViewPr varScale="1">
        <p:scale>
          <a:sx n="89" d="100"/>
          <a:sy n="89" d="100"/>
        </p:scale>
        <p:origin x="30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2.xml"/><Relationship Id="rId5" Type="http://schemas.openxmlformats.org/officeDocument/2006/relationships/presProps" Target="presProps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5B05B-79E2-405F-B888-3AE605A07CD5}" type="datetimeFigureOut">
              <a:rPr lang="da-DK" smtClean="0"/>
              <a:t>27-06-2017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B981-6726-4807-A722-F13C6F5581F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82353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5B05B-79E2-405F-B888-3AE605A07CD5}" type="datetimeFigureOut">
              <a:rPr lang="da-DK" smtClean="0"/>
              <a:t>27-06-2017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B981-6726-4807-A722-F13C6F5581F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29448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5B05B-79E2-405F-B888-3AE605A07CD5}" type="datetimeFigureOut">
              <a:rPr lang="da-DK" smtClean="0"/>
              <a:t>27-06-2017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B981-6726-4807-A722-F13C6F5581F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245231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el og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5035"/>
            <a:ext cx="10972800" cy="1143000"/>
          </a:xfrm>
        </p:spPr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abel 2"/>
          <p:cNvSpPr>
            <a:spLocks noGrp="1"/>
          </p:cNvSpPr>
          <p:nvPr>
            <p:ph type="tbl" idx="1"/>
          </p:nvPr>
        </p:nvSpPr>
        <p:spPr>
          <a:xfrm>
            <a:off x="609600" y="1600200"/>
            <a:ext cx="10972800" cy="4525566"/>
          </a:xfrm>
        </p:spPr>
        <p:txBody>
          <a:bodyPr/>
          <a:lstStyle/>
          <a:p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609600" y="6244829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4165600" y="6244829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8737600" y="6244829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803E8B5A-C311-4F39-AD63-8C4E487837F9}" type="slidenum">
              <a:rPr lang="da-DK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16514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5B05B-79E2-405F-B888-3AE605A07CD5}" type="datetimeFigureOut">
              <a:rPr lang="da-DK" smtClean="0"/>
              <a:t>27-06-2017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B981-6726-4807-A722-F13C6F5581F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89358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5B05B-79E2-405F-B888-3AE605A07CD5}" type="datetimeFigureOut">
              <a:rPr lang="da-DK" smtClean="0"/>
              <a:t>27-06-2017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B981-6726-4807-A722-F13C6F5581F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92265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5B05B-79E2-405F-B888-3AE605A07CD5}" type="datetimeFigureOut">
              <a:rPr lang="da-DK" smtClean="0"/>
              <a:t>27-06-2017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B981-6726-4807-A722-F13C6F5581F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18711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5B05B-79E2-405F-B888-3AE605A07CD5}" type="datetimeFigureOut">
              <a:rPr lang="da-DK" smtClean="0"/>
              <a:t>27-06-2017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B981-6726-4807-A722-F13C6F5581F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0198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5B05B-79E2-405F-B888-3AE605A07CD5}" type="datetimeFigureOut">
              <a:rPr lang="da-DK" smtClean="0"/>
              <a:t>27-06-2017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B981-6726-4807-A722-F13C6F5581F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39132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5B05B-79E2-405F-B888-3AE605A07CD5}" type="datetimeFigureOut">
              <a:rPr lang="da-DK" smtClean="0"/>
              <a:t>27-06-2017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B981-6726-4807-A722-F13C6F5581F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50204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5B05B-79E2-405F-B888-3AE605A07CD5}" type="datetimeFigureOut">
              <a:rPr lang="da-DK" smtClean="0"/>
              <a:t>27-06-2017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B981-6726-4807-A722-F13C6F5581F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87088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5B05B-79E2-405F-B888-3AE605A07CD5}" type="datetimeFigureOut">
              <a:rPr lang="da-DK" smtClean="0"/>
              <a:t>27-06-2017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5B981-6726-4807-A722-F13C6F5581F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59197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5B05B-79E2-405F-B888-3AE605A07CD5}" type="datetimeFigureOut">
              <a:rPr lang="da-DK" smtClean="0"/>
              <a:t>27-06-2017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5B981-6726-4807-A722-F13C6F5581F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3811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hyperlink" Target="http://bit.do/forum100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43" name="Group 4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3657004"/>
              </p:ext>
            </p:extLst>
          </p:nvPr>
        </p:nvGraphicFramePr>
        <p:xfrm>
          <a:off x="1544594" y="756216"/>
          <a:ext cx="9316995" cy="5243760"/>
        </p:xfrm>
        <a:graphic>
          <a:graphicData uri="http://schemas.openxmlformats.org/drawingml/2006/table">
            <a:tbl>
              <a:tblPr/>
              <a:tblGrid>
                <a:gridCol w="45967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72028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Den akutte påvirkning </a:t>
                      </a: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/>
                      </a:r>
                      <a:b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</a:b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(</a:t>
                      </a:r>
                      <a:r>
                        <a:rPr kumimoji="0" lang="da-DK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Skæv</a:t>
                      </a:r>
                      <a:r>
                        <a:rPr kumimoji="0" lang="da-D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)</a:t>
                      </a:r>
                      <a:endParaRPr kumimoji="0" lang="da-DK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288000" marB="288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3962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Den kroniske påvirkning (Hverdagen)</a:t>
                      </a:r>
                    </a:p>
                  </a:txBody>
                  <a:tcPr marL="68580" marR="68580" marT="288000" marB="2880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3962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14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Optimistisk, Tænker: </a:t>
                      </a:r>
                      <a:r>
                        <a:rPr kumimoji="0" lang="da-D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“Det </a:t>
                      </a:r>
                      <a:r>
                        <a:rPr kumimoji="0" lang="da-DK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går nok”</a:t>
                      </a:r>
                    </a:p>
                  </a:txBody>
                  <a:tcPr marL="68400" marR="68400" marT="144000" marB="144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39625">
                        <a:alpha val="1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Opgivende, Tænker: </a:t>
                      </a:r>
                      <a:r>
                        <a:rPr kumimoji="0" lang="da-D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“Det </a:t>
                      </a:r>
                      <a:r>
                        <a:rPr kumimoji="0" lang="da-DK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går ikke”</a:t>
                      </a:r>
                    </a:p>
                  </a:txBody>
                  <a:tcPr marL="68580" marR="68580" marT="144000" marB="144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39625">
                        <a:alpha val="13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414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Fnisende og pjattende </a:t>
                      </a:r>
                    </a:p>
                  </a:txBody>
                  <a:tcPr marL="68580" marR="68580" marT="144000" marB="144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39625">
                        <a:alpha val="1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Mere alvorlig og trist</a:t>
                      </a:r>
                    </a:p>
                  </a:txBody>
                  <a:tcPr marL="68580" marR="68580" marT="144000" marB="144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39625">
                        <a:alpha val="13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414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Afslappet og imødekommende </a:t>
                      </a:r>
                    </a:p>
                  </a:txBody>
                  <a:tcPr marL="68580" marR="68580" marT="144000" marB="144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39625">
                        <a:alpha val="1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Irritabel og opfarende</a:t>
                      </a:r>
                    </a:p>
                  </a:txBody>
                  <a:tcPr marL="68580" marR="68580" marT="144000" marB="144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39625">
                        <a:alpha val="13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508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Udadvendt (typisk de første 30 </a:t>
                      </a:r>
                      <a:r>
                        <a:rPr kumimoji="0" lang="da-D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min.)</a:t>
                      </a:r>
                      <a:endParaRPr kumimoji="0" lang="da-DK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144000" marB="144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39625">
                        <a:alpha val="1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Indadvendt</a:t>
                      </a:r>
                    </a:p>
                  </a:txBody>
                  <a:tcPr marL="68580" marR="68580" marT="144000" marB="144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39625">
                        <a:alpha val="13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508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Fortæller om følelser og tanker</a:t>
                      </a:r>
                    </a:p>
                  </a:txBody>
                  <a:tcPr marL="68580" marR="68580" marT="144000" marB="144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39625">
                        <a:alpha val="1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Lukker sig inde følelsesmæssigt</a:t>
                      </a:r>
                    </a:p>
                  </a:txBody>
                  <a:tcPr marL="68580" marR="68580" marT="144000" marB="144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39625">
                        <a:alpha val="13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873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Får nye ideer til projekter </a:t>
                      </a:r>
                    </a:p>
                  </a:txBody>
                  <a:tcPr marL="68580" marR="68580" marT="144000" marB="144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39625">
                        <a:alpha val="1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Tager intet initiativ</a:t>
                      </a:r>
                    </a:p>
                  </a:txBody>
                  <a:tcPr marL="68580" marR="68580" marT="144000" marB="144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39625">
                        <a:alpha val="13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4873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Synes at alt er spændende </a:t>
                      </a:r>
                    </a:p>
                  </a:txBody>
                  <a:tcPr marL="68580" marR="68580" marT="144000" marB="144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39625">
                        <a:alpha val="1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a-DK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Mister hurtigt interessen</a:t>
                      </a:r>
                    </a:p>
                  </a:txBody>
                  <a:tcPr marL="68580" marR="68580" marT="144000" marB="144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39625">
                        <a:alpha val="13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4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 smtClean="0">
                <a:solidFill>
                  <a:srgbClr val="839625"/>
                </a:solidFill>
              </a:rPr>
              <a:t>PowerPoint 8.1</a:t>
            </a:r>
            <a:endParaRPr lang="da-DK" sz="1600" dirty="0">
              <a:solidFill>
                <a:srgbClr val="839625"/>
              </a:solidFill>
            </a:endParaRPr>
          </a:p>
        </p:txBody>
      </p:sp>
      <p:pic>
        <p:nvPicPr>
          <p:cNvPr id="2" name="Billed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9306" cy="5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 smtClean="0">
                <a:solidFill>
                  <a:srgbClr val="839625"/>
                </a:solidFill>
              </a:rPr>
              <a:t>PowerPoint 8.2</a:t>
            </a:r>
            <a:endParaRPr lang="da-DK" sz="1600" dirty="0">
              <a:solidFill>
                <a:srgbClr val="839625"/>
              </a:solidFill>
            </a:endParaRPr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9306" cy="594000"/>
          </a:xfrm>
          <a:prstGeom prst="rect">
            <a:avLst/>
          </a:prstGeom>
        </p:spPr>
      </p:pic>
      <p:pic>
        <p:nvPicPr>
          <p:cNvPr id="2" name="Film%208.1-%20Stoffer%20pa%20hjerne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26400" y="478324"/>
            <a:ext cx="9753600" cy="5486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68124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felt 7"/>
          <p:cNvSpPr txBox="1"/>
          <p:nvPr/>
        </p:nvSpPr>
        <p:spPr>
          <a:xfrm>
            <a:off x="836975" y="712176"/>
            <a:ext cx="8388920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5400" dirty="0">
                <a:solidFill>
                  <a:prstClr val="black"/>
                </a:solidFill>
                <a:latin typeface="Calibri" panose="020F0502020204030204"/>
              </a:rPr>
              <a:t>Link</a:t>
            </a:r>
            <a:r>
              <a:rPr kumimoji="0" lang="da-DK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til feedback-skema: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4400" b="0" i="0" u="none" strike="noStrike" kern="1200" cap="none" spc="0" normalizeH="0" baseline="0" noProof="0" dirty="0">
                <a:ln>
                  <a:noFill/>
                </a:ln>
                <a:solidFill>
                  <a:srgbClr val="83962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http://bit.do/forum100</a:t>
            </a:r>
            <a:endParaRPr kumimoji="0" lang="da-DK" sz="4400" b="0" i="0" u="none" strike="noStrike" kern="1200" cap="none" spc="0" normalizeH="0" baseline="0" noProof="0" dirty="0">
              <a:ln>
                <a:noFill/>
              </a:ln>
              <a:solidFill>
                <a:srgbClr val="83962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QR:</a:t>
            </a:r>
          </a:p>
        </p:txBody>
      </p:sp>
      <p:pic>
        <p:nvPicPr>
          <p:cNvPr id="2" name="Billed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759" y="2863620"/>
            <a:ext cx="3505707" cy="3505707"/>
          </a:xfrm>
          <a:prstGeom prst="rect">
            <a:avLst/>
          </a:prstGeom>
        </p:spPr>
      </p:pic>
      <p:pic>
        <p:nvPicPr>
          <p:cNvPr id="13" name="Billed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175" y="4275087"/>
            <a:ext cx="1652084" cy="1212567"/>
          </a:xfrm>
          <a:prstGeom prst="rect">
            <a:avLst/>
          </a:prstGeom>
        </p:spPr>
      </p:pic>
      <p:sp>
        <p:nvSpPr>
          <p:cNvPr id="6" name="Tekstfelt 5"/>
          <p:cNvSpPr txBox="1"/>
          <p:nvPr/>
        </p:nvSpPr>
        <p:spPr>
          <a:xfrm>
            <a:off x="10240726" y="5606635"/>
            <a:ext cx="1677574" cy="8653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da-DK" sz="2000" dirty="0" smtClean="0">
                <a:solidFill>
                  <a:srgbClr val="839625"/>
                </a:solidFill>
                <a:latin typeface="Calibri" charset="0"/>
                <a:ea typeface="Calibri" charset="0"/>
                <a:cs typeface="Calibri" charset="0"/>
              </a:rPr>
              <a:t>Rusmiddel-</a:t>
            </a:r>
            <a:br>
              <a:rPr lang="da-DK" sz="2000" dirty="0" smtClean="0">
                <a:solidFill>
                  <a:srgbClr val="839625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da-DK" sz="2000" dirty="0" smtClean="0">
                <a:solidFill>
                  <a:srgbClr val="839625"/>
                </a:solidFill>
                <a:latin typeface="Calibri" charset="0"/>
                <a:ea typeface="Calibri" charset="0"/>
                <a:cs typeface="Calibri" charset="0"/>
              </a:rPr>
              <a:t>forebyggende </a:t>
            </a:r>
            <a:br>
              <a:rPr lang="da-DK" sz="2000" dirty="0" smtClean="0">
                <a:solidFill>
                  <a:srgbClr val="839625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da-DK" sz="2000" dirty="0" smtClean="0">
                <a:solidFill>
                  <a:srgbClr val="839625"/>
                </a:solidFill>
                <a:latin typeface="Calibri" charset="0"/>
                <a:ea typeface="Calibri" charset="0"/>
                <a:cs typeface="Calibri" charset="0"/>
              </a:rPr>
              <a:t>undervisning</a:t>
            </a:r>
            <a:endParaRPr lang="da-DK" sz="2000" dirty="0">
              <a:solidFill>
                <a:srgbClr val="839625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22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C3A96846E630A4B8C758A30B9848090" ma:contentTypeVersion="13" ma:contentTypeDescription="Opret et nyt dokument." ma:contentTypeScope="" ma:versionID="7a49b439509b60c304926ea0177126e0">
  <xsd:schema xmlns:xsd="http://www.w3.org/2001/XMLSchema" xmlns:xs="http://www.w3.org/2001/XMLSchema" xmlns:p="http://schemas.microsoft.com/office/2006/metadata/properties" xmlns:ns2="6d5ac782-fce3-4abb-8825-753b2e5eba98" xmlns:ns3="4f773f14-b9eb-4ced-a691-c7a1551805a9" targetNamespace="http://schemas.microsoft.com/office/2006/metadata/properties" ma:root="true" ma:fieldsID="ad32cef51bdd624a6cee291259206024" ns2:_="" ns3:_="">
    <xsd:import namespace="6d5ac782-fce3-4abb-8825-753b2e5eba98"/>
    <xsd:import namespace="4f773f14-b9eb-4ced-a691-c7a1551805a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OCR" minOccurs="0"/>
                <xsd:element ref="ns2:MediaServiceSearchProperties" minOccurs="0"/>
                <xsd:element ref="ns2:MediaServiceDateTaken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5ac782-fce3-4abb-8825-753b2e5eba9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ledmærker" ma:readOnly="false" ma:fieldId="{5cf76f15-5ced-4ddc-b409-7134ff3c332f}" ma:taxonomyMulti="true" ma:sspId="9853d91b-ae69-4dfe-aaf6-5e2c935991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773f14-b9eb-4ced-a691-c7a1551805a9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ab109688-4a88-4c6f-af0c-7fc923b187bf}" ma:internalName="TaxCatchAll" ma:showField="CatchAllData" ma:web="4f773f14-b9eb-4ced-a691-c7a1551805a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d5ac782-fce3-4abb-8825-753b2e5eba98">
      <Terms xmlns="http://schemas.microsoft.com/office/infopath/2007/PartnerControls"/>
    </lcf76f155ced4ddcb4097134ff3c332f>
    <TaxCatchAll xmlns="4f773f14-b9eb-4ced-a691-c7a1551805a9" xsi:nil="true"/>
  </documentManagement>
</p:properties>
</file>

<file path=customXml/itemProps1.xml><?xml version="1.0" encoding="utf-8"?>
<ds:datastoreItem xmlns:ds="http://schemas.openxmlformats.org/officeDocument/2006/customXml" ds:itemID="{777C453C-28CB-4B57-8ED7-DDF76D85ACFB}"/>
</file>

<file path=customXml/itemProps2.xml><?xml version="1.0" encoding="utf-8"?>
<ds:datastoreItem xmlns:ds="http://schemas.openxmlformats.org/officeDocument/2006/customXml" ds:itemID="{68C618B5-006B-473B-8532-2558C497F93B}"/>
</file>

<file path=customXml/itemProps3.xml><?xml version="1.0" encoding="utf-8"?>
<ds:datastoreItem xmlns:ds="http://schemas.openxmlformats.org/officeDocument/2006/customXml" ds:itemID="{D85E92A0-E867-414D-AF79-BFCFE1866EE1}"/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88</Words>
  <Application>Microsoft Office PowerPoint</Application>
  <PresentationFormat>Widescreen</PresentationFormat>
  <Paragraphs>23</Paragraphs>
  <Slides>3</Slides>
  <Notes>0</Notes>
  <HiddenSlides>0</HiddenSlides>
  <MMClips>1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Office-tema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Den akutte påvirkning og den kroniske påvirkning</dc:title>
  <dc:creator>Søren Holm</dc:creator>
  <cp:lastModifiedBy>madsgram@gmail.com</cp:lastModifiedBy>
  <cp:revision>11</cp:revision>
  <dcterms:created xsi:type="dcterms:W3CDTF">2016-07-28T09:41:17Z</dcterms:created>
  <dcterms:modified xsi:type="dcterms:W3CDTF">2017-06-27T12:45:09Z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0x0101001C3A96846E630A4B8C758A30B9848090</vt:lpwstr>
  </property>
</Properties>
</file>