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wmf" ContentType="image/x-wmf"/>
  <Default Extension="xml" ContentType="application/xml"/>
  <Override PartName="/ppt/diagrams/data1.xml" ContentType="application/vnd.openxmlformats-officedocument.drawingml.diagramData+xml"/>
  <Override PartName="/ppt/diagrams/data8.xml" ContentType="application/vnd.openxmlformats-officedocument.drawingml.diagramData+xml"/>
  <Override PartName="/ppt/diagrams/data6.xml" ContentType="application/vnd.openxmlformats-officedocument.drawingml.diagramData+xml"/>
  <Override PartName="/ppt/diagrams/data5.xml" ContentType="application/vnd.openxmlformats-officedocument.drawingml.diagramData+xml"/>
  <Override PartName="/ppt/diagrams/data4.xml" ContentType="application/vnd.openxmlformats-officedocument.drawingml.diagramData+xml"/>
  <Override PartName="/ppt/diagrams/data3.xml" ContentType="application/vnd.openxmlformats-officedocument.drawingml.diagramData+xml"/>
  <Override PartName="/ppt/diagrams/data7.xml" ContentType="application/vnd.openxmlformats-officedocument.drawingml.diagramData+xml"/>
  <Override PartName="/ppt/diagrams/data2.xml" ContentType="application/vnd.openxmlformats-officedocument.drawingml.diagramData+xml"/>
  <Override PartName="/ppt/presentation.xml" ContentType="application/vnd.openxmlformats-officedocument.presentationml.presentation.main+xml"/>
  <Override PartName="/ppt/slides/slide7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6.xml" ContentType="application/vnd.openxmlformats-officedocument.presentationml.slide+xml"/>
  <Override PartName="/ppt/slides/slide1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1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9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4.xml" ContentType="application/vnd.openxmlformats-officedocument.presentationml.notesSlide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4.xml" ContentType="application/vnd.openxmlformats-officedocument.presentationml.slideLayout+xml"/>
  <Override PartName="/ppt/notesSlides/notesSlide7.xml" ContentType="application/vnd.openxmlformats-officedocument.presentationml.notesSlide+xml"/>
  <Override PartName="/ppt/slideLayouts/slideLayout2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11.xml" ContentType="application/vnd.openxmlformats-officedocument.presentationml.slideLayout+xml"/>
  <Override PartName="/ppt/diagrams/drawing3.xml" ContentType="application/vnd.ms-office.drawingml.diagramDrawing+xml"/>
  <Override PartName="/ppt/diagrams/drawing6.xml" ContentType="application/vnd.ms-office.drawingml.diagramDrawing+xml"/>
  <Override PartName="/ppt/diagrams/colors3.xml" ContentType="application/vnd.openxmlformats-officedocument.drawingml.diagramColors+xml"/>
  <Override PartName="/ppt/diagrams/quickStyle3.xml" ContentType="application/vnd.openxmlformats-officedocument.drawingml.diagramStyle+xml"/>
  <Override PartName="/ppt/diagrams/layout2.xml" ContentType="application/vnd.openxmlformats-officedocument.drawingml.diagramLayout+xml"/>
  <Override PartName="/ppt/diagrams/drawing2.xml" ContentType="application/vnd.ms-office.drawingml.diagramDrawing+xml"/>
  <Override PartName="/ppt/theme/theme2.xml" ContentType="application/vnd.openxmlformats-officedocument.them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layout3.xml" ContentType="application/vnd.openxmlformats-officedocument.drawingml.diagramLayout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layout6.xml" ContentType="application/vnd.openxmlformats-officedocument.drawingml.diagramLayout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quickStyle6.xml" ContentType="application/vnd.openxmlformats-officedocument.drawingml.diagramStyle+xml"/>
  <Override PartName="/ppt/diagrams/drawing7.xml" ContentType="application/vnd.ms-office.drawingml.diagramDrawing+xml"/>
  <Override PartName="/ppt/theme/theme1.xml" ContentType="application/vnd.openxmlformats-officedocument.theme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colors6.xml" ContentType="application/vnd.openxmlformats-officedocument.drawingml.diagramColors+xml"/>
  <Override PartName="/ppt/diagrams/drawing8.xml" ContentType="application/vnd.ms-office.drawingml.diagramDrawing+xml"/>
  <Override PartName="/ppt/diagrams/drawing5.xml" ContentType="application/vnd.ms-office.drawingml.diagramDrawing+xml"/>
  <Override PartName="/ppt/diagrams/quickStyle5.xml" ContentType="application/vnd.openxmlformats-officedocument.drawingml.diagramStyle+xml"/>
  <Override PartName="/ppt/diagrams/layout5.xml" ContentType="application/vnd.openxmlformats-officedocument.drawingml.diagramLayout+xml"/>
  <Override PartName="/ppt/diagrams/drawing4.xml" ContentType="application/vnd.ms-office.drawingml.diagramDrawing+xml"/>
  <Override PartName="/ppt/diagrams/colors4.xml" ContentType="application/vnd.openxmlformats-officedocument.drawingml.diagramColors+xml"/>
  <Override PartName="/ppt/notesMasters/notesMaster1.xml" ContentType="application/vnd.openxmlformats-officedocument.presentationml.notesMaster+xml"/>
  <Override PartName="/ppt/diagrams/colors5.xml" ContentType="application/vnd.openxmlformats-officedocument.drawingml.diagramColor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revisionInfo.xml" ContentType="application/vnd.ms-powerpoint.revision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88" r:id="rId2"/>
    <p:sldId id="257" r:id="rId3"/>
    <p:sldId id="283" r:id="rId4"/>
    <p:sldId id="260" r:id="rId5"/>
    <p:sldId id="266" r:id="rId6"/>
    <p:sldId id="275" r:id="rId7"/>
    <p:sldId id="289" r:id="rId8"/>
    <p:sldId id="286" r:id="rId9"/>
    <p:sldId id="270" r:id="rId10"/>
    <p:sldId id="272" r:id="rId11"/>
    <p:sldId id="276" r:id="rId12"/>
    <p:sldId id="267" r:id="rId13"/>
    <p:sldId id="278" r:id="rId14"/>
  </p:sldIdLst>
  <p:sldSz cx="12192000" cy="6858000"/>
  <p:notesSz cx="6797675" cy="987425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1" id="{0B0F32A2-29F4-432E-A98F-9FD92C792B08}">
          <p14:sldIdLst>
            <p14:sldId id="288"/>
            <p14:sldId id="257"/>
            <p14:sldId id="283"/>
            <p14:sldId id="260"/>
            <p14:sldId id="266"/>
            <p14:sldId id="275"/>
            <p14:sldId id="289"/>
          </p14:sldIdLst>
        </p14:section>
        <p14:section name="2" id="{D49447BD-B634-4526-8B86-FFDC5E7C155E}">
          <p14:sldIdLst>
            <p14:sldId id="286"/>
          </p14:sldIdLst>
        </p14:section>
        <p14:section name="3" id="{23B0D078-5EEA-45CF-8A57-84029786476C}">
          <p14:sldIdLst>
            <p14:sldId id="270"/>
            <p14:sldId id="272"/>
          </p14:sldIdLst>
        </p14:section>
        <p14:section name="4" id="{A75B8BCE-1371-4166-A8B4-84D6D3269F74}">
          <p14:sldIdLst>
            <p14:sldId id="276"/>
            <p14:sldId id="267"/>
          </p14:sldIdLst>
        </p14:section>
        <p14:section name="5" id="{EB76A110-1445-4896-B09F-FA46F6AF6502}">
          <p14:sldIdLst>
            <p14:sldId id="27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39625"/>
    <a:srgbClr val="4A5151"/>
    <a:srgbClr val="CF7327"/>
    <a:srgbClr val="647A66"/>
    <a:srgbClr val="AE4C89"/>
    <a:srgbClr val="316B95"/>
    <a:srgbClr val="3F94B3"/>
    <a:srgbClr val="778C79"/>
    <a:srgbClr val="A68A49"/>
    <a:srgbClr val="9478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7613" autoAdjust="0"/>
    <p:restoredTop sz="62913" autoAdjust="0"/>
  </p:normalViewPr>
  <p:slideViewPr>
    <p:cSldViewPr>
      <p:cViewPr varScale="1">
        <p:scale>
          <a:sx n="73" d="100"/>
          <a:sy n="73" d="100"/>
        </p:scale>
        <p:origin x="1260" y="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4962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1" d="100"/>
          <a:sy n="61" d="100"/>
        </p:scale>
        <p:origin x="3254" y="6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26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8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7" Type="http://schemas.openxmlformats.org/officeDocument/2006/relationships/customXml" Target="../customXml/item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F38684-84DC-4062-A747-DA2149768479}" type="doc">
      <dgm:prSet loTypeId="urn:microsoft.com/office/officeart/2005/8/layout/vList2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da-DK"/>
        </a:p>
      </dgm:t>
    </dgm:pt>
    <dgm:pt modelId="{0BB8AED1-E2A6-4A15-A7D9-DC0F431F5338}">
      <dgm:prSet custT="1"/>
      <dgm:spPr>
        <a:ln w="38100">
          <a:solidFill>
            <a:srgbClr val="CF7327"/>
          </a:solidFill>
        </a:ln>
      </dgm:spPr>
      <dgm:t>
        <a:bodyPr/>
        <a:lstStyle/>
        <a:p>
          <a:pPr algn="ctr" rtl="0"/>
          <a:r>
            <a:rPr lang="da-DK" sz="3600" b="0" i="0" dirty="0">
              <a:latin typeface="Calibri" charset="0"/>
              <a:ea typeface="Calibri" charset="0"/>
              <a:cs typeface="Calibri" charset="0"/>
            </a:rPr>
            <a:t>Tanker, følelser og handlinger</a:t>
          </a:r>
        </a:p>
      </dgm:t>
    </dgm:pt>
    <dgm:pt modelId="{64A60CB1-F422-4A63-8437-353DC31D6D0F}" type="parTrans" cxnId="{0164F495-8FBA-4F9C-B57F-FD12D5AA6CF4}">
      <dgm:prSet/>
      <dgm:spPr/>
      <dgm:t>
        <a:bodyPr/>
        <a:lstStyle/>
        <a:p>
          <a:endParaRPr lang="da-DK"/>
        </a:p>
      </dgm:t>
    </dgm:pt>
    <dgm:pt modelId="{91A58325-2C77-4222-91D6-09182A2E9727}" type="sibTrans" cxnId="{0164F495-8FBA-4F9C-B57F-FD12D5AA6CF4}">
      <dgm:prSet/>
      <dgm:spPr/>
      <dgm:t>
        <a:bodyPr/>
        <a:lstStyle/>
        <a:p>
          <a:endParaRPr lang="da-DK"/>
        </a:p>
      </dgm:t>
    </dgm:pt>
    <dgm:pt modelId="{63568E01-E1FC-4241-B26A-B66F6A2C8B90}">
      <dgm:prSet custT="1"/>
      <dgm:spPr>
        <a:ln w="38100">
          <a:solidFill>
            <a:srgbClr val="CF7327"/>
          </a:solidFill>
        </a:ln>
      </dgm:spPr>
      <dgm:t>
        <a:bodyPr/>
        <a:lstStyle/>
        <a:p>
          <a:pPr algn="ctr" rtl="0"/>
          <a:r>
            <a:rPr lang="da-DK" sz="3600" b="0" i="0" dirty="0">
              <a:latin typeface="Calibri" charset="0"/>
              <a:ea typeface="Calibri" charset="0"/>
              <a:cs typeface="Calibri" charset="0"/>
            </a:rPr>
            <a:t>Modtanker</a:t>
          </a:r>
        </a:p>
      </dgm:t>
    </dgm:pt>
    <dgm:pt modelId="{1B09A85B-02B8-47DB-A78C-ADBFB8B44455}" type="parTrans" cxnId="{4F2462BD-C85E-43F6-8F0E-885AF966CFEA}">
      <dgm:prSet/>
      <dgm:spPr/>
      <dgm:t>
        <a:bodyPr/>
        <a:lstStyle/>
        <a:p>
          <a:endParaRPr lang="da-DK"/>
        </a:p>
      </dgm:t>
    </dgm:pt>
    <dgm:pt modelId="{DD461306-2E70-41FA-93D3-8129CAA2BB0C}" type="sibTrans" cxnId="{4F2462BD-C85E-43F6-8F0E-885AF966CFEA}">
      <dgm:prSet/>
      <dgm:spPr/>
      <dgm:t>
        <a:bodyPr/>
        <a:lstStyle/>
        <a:p>
          <a:endParaRPr lang="da-DK"/>
        </a:p>
      </dgm:t>
    </dgm:pt>
    <dgm:pt modelId="{5F6E4867-4BB9-403E-B499-D324F9BBF924}">
      <dgm:prSet custT="1"/>
      <dgm:spPr>
        <a:ln w="38100">
          <a:solidFill>
            <a:srgbClr val="CF7327"/>
          </a:solidFill>
        </a:ln>
      </dgm:spPr>
      <dgm:t>
        <a:bodyPr/>
        <a:lstStyle/>
        <a:p>
          <a:pPr algn="ctr" rtl="0"/>
          <a:r>
            <a:rPr lang="da-DK" sz="3600" b="0" i="0" dirty="0">
              <a:latin typeface="Calibri" charset="0"/>
              <a:ea typeface="Calibri" charset="0"/>
              <a:cs typeface="Calibri" charset="0"/>
            </a:rPr>
            <a:t>Venskab</a:t>
          </a:r>
        </a:p>
      </dgm:t>
    </dgm:pt>
    <dgm:pt modelId="{5FD4717B-9936-4446-B5B9-25800066FF50}" type="parTrans" cxnId="{2C2B3467-D8DE-4B5D-A033-0A26691F8492}">
      <dgm:prSet/>
      <dgm:spPr/>
      <dgm:t>
        <a:bodyPr/>
        <a:lstStyle/>
        <a:p>
          <a:endParaRPr lang="da-DK"/>
        </a:p>
      </dgm:t>
    </dgm:pt>
    <dgm:pt modelId="{2C8D200C-21A7-44D9-9E2A-98494F2AFCCE}" type="sibTrans" cxnId="{2C2B3467-D8DE-4B5D-A033-0A26691F8492}">
      <dgm:prSet/>
      <dgm:spPr/>
      <dgm:t>
        <a:bodyPr/>
        <a:lstStyle/>
        <a:p>
          <a:endParaRPr lang="da-DK"/>
        </a:p>
      </dgm:t>
    </dgm:pt>
    <dgm:pt modelId="{63E4FC56-80DE-4C5F-B425-A6570E8547B0}" type="pres">
      <dgm:prSet presAssocID="{F1F38684-84DC-4062-A747-DA214976847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da-DK"/>
        </a:p>
      </dgm:t>
    </dgm:pt>
    <dgm:pt modelId="{3E497689-7FD8-441E-BACF-9299FE194D75}" type="pres">
      <dgm:prSet presAssocID="{0BB8AED1-E2A6-4A15-A7D9-DC0F431F5338}" presName="parentText" presStyleLbl="node1" presStyleIdx="0" presStyleCnt="3" custScaleX="76607" custScaleY="76607">
        <dgm:presLayoutVars>
          <dgm:chMax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da-DK"/>
        </a:p>
      </dgm:t>
    </dgm:pt>
    <dgm:pt modelId="{C4835E74-9600-4F1C-ADB8-465A0C89D045}" type="pres">
      <dgm:prSet presAssocID="{91A58325-2C77-4222-91D6-09182A2E9727}" presName="spacer" presStyleCnt="0"/>
      <dgm:spPr/>
    </dgm:pt>
    <dgm:pt modelId="{8C576D22-2BCB-4459-884A-6257F22BCB0F}" type="pres">
      <dgm:prSet presAssocID="{63568E01-E1FC-4241-B26A-B66F6A2C8B90}" presName="parentText" presStyleLbl="node1" presStyleIdx="1" presStyleCnt="3" custScaleX="76607" custScaleY="76607">
        <dgm:presLayoutVars>
          <dgm:chMax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da-DK"/>
        </a:p>
      </dgm:t>
    </dgm:pt>
    <dgm:pt modelId="{69F33B70-01CB-442C-BA33-C121C83EDE2C}" type="pres">
      <dgm:prSet presAssocID="{DD461306-2E70-41FA-93D3-8129CAA2BB0C}" presName="spacer" presStyleCnt="0"/>
      <dgm:spPr/>
    </dgm:pt>
    <dgm:pt modelId="{58D1E13F-2F11-4EF2-A023-F064073EF62E}" type="pres">
      <dgm:prSet presAssocID="{5F6E4867-4BB9-403E-B499-D324F9BBF924}" presName="parentText" presStyleLbl="node1" presStyleIdx="2" presStyleCnt="3" custScaleX="76607" custScaleY="76607">
        <dgm:presLayoutVars>
          <dgm:chMax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da-DK"/>
        </a:p>
      </dgm:t>
    </dgm:pt>
  </dgm:ptLst>
  <dgm:cxnLst>
    <dgm:cxn modelId="{2C2B3467-D8DE-4B5D-A033-0A26691F8492}" srcId="{F1F38684-84DC-4062-A747-DA2149768479}" destId="{5F6E4867-4BB9-403E-B499-D324F9BBF924}" srcOrd="2" destOrd="0" parTransId="{5FD4717B-9936-4446-B5B9-25800066FF50}" sibTransId="{2C8D200C-21A7-44D9-9E2A-98494F2AFCCE}"/>
    <dgm:cxn modelId="{4F2462BD-C85E-43F6-8F0E-885AF966CFEA}" srcId="{F1F38684-84DC-4062-A747-DA2149768479}" destId="{63568E01-E1FC-4241-B26A-B66F6A2C8B90}" srcOrd="1" destOrd="0" parTransId="{1B09A85B-02B8-47DB-A78C-ADBFB8B44455}" sibTransId="{DD461306-2E70-41FA-93D3-8129CAA2BB0C}"/>
    <dgm:cxn modelId="{C5F47E6B-AB5D-42B7-AD7C-07FBD97FAA15}" type="presOf" srcId="{5F6E4867-4BB9-403E-B499-D324F9BBF924}" destId="{58D1E13F-2F11-4EF2-A023-F064073EF62E}" srcOrd="0" destOrd="0" presId="urn:microsoft.com/office/officeart/2005/8/layout/vList2"/>
    <dgm:cxn modelId="{FB0C679F-52DB-4400-ACF0-435AFEC4A470}" type="presOf" srcId="{63568E01-E1FC-4241-B26A-B66F6A2C8B90}" destId="{8C576D22-2BCB-4459-884A-6257F22BCB0F}" srcOrd="0" destOrd="0" presId="urn:microsoft.com/office/officeart/2005/8/layout/vList2"/>
    <dgm:cxn modelId="{513A677B-D1B6-421A-A139-F458E90AE85C}" type="presOf" srcId="{F1F38684-84DC-4062-A747-DA2149768479}" destId="{63E4FC56-80DE-4C5F-B425-A6570E8547B0}" srcOrd="0" destOrd="0" presId="urn:microsoft.com/office/officeart/2005/8/layout/vList2"/>
    <dgm:cxn modelId="{9020280D-07EF-4756-B0A6-2DA90F1A2D53}" type="presOf" srcId="{0BB8AED1-E2A6-4A15-A7D9-DC0F431F5338}" destId="{3E497689-7FD8-441E-BACF-9299FE194D75}" srcOrd="0" destOrd="0" presId="urn:microsoft.com/office/officeart/2005/8/layout/vList2"/>
    <dgm:cxn modelId="{0164F495-8FBA-4F9C-B57F-FD12D5AA6CF4}" srcId="{F1F38684-84DC-4062-A747-DA2149768479}" destId="{0BB8AED1-E2A6-4A15-A7D9-DC0F431F5338}" srcOrd="0" destOrd="0" parTransId="{64A60CB1-F422-4A63-8437-353DC31D6D0F}" sibTransId="{91A58325-2C77-4222-91D6-09182A2E9727}"/>
    <dgm:cxn modelId="{26AE92E5-872C-4C24-BA5C-06B59DB29CB0}" type="presParOf" srcId="{63E4FC56-80DE-4C5F-B425-A6570E8547B0}" destId="{3E497689-7FD8-441E-BACF-9299FE194D75}" srcOrd="0" destOrd="0" presId="urn:microsoft.com/office/officeart/2005/8/layout/vList2"/>
    <dgm:cxn modelId="{234E3250-CB77-4AC5-B26D-69F87FD91A85}" type="presParOf" srcId="{63E4FC56-80DE-4C5F-B425-A6570E8547B0}" destId="{C4835E74-9600-4F1C-ADB8-465A0C89D045}" srcOrd="1" destOrd="0" presId="urn:microsoft.com/office/officeart/2005/8/layout/vList2"/>
    <dgm:cxn modelId="{584E3479-EA60-4845-AA98-B61E985170F6}" type="presParOf" srcId="{63E4FC56-80DE-4C5F-B425-A6570E8547B0}" destId="{8C576D22-2BCB-4459-884A-6257F22BCB0F}" srcOrd="2" destOrd="0" presId="urn:microsoft.com/office/officeart/2005/8/layout/vList2"/>
    <dgm:cxn modelId="{FDA677DD-F551-45A1-A778-BB4A6E9BB1B7}" type="presParOf" srcId="{63E4FC56-80DE-4C5F-B425-A6570E8547B0}" destId="{69F33B70-01CB-442C-BA33-C121C83EDE2C}" srcOrd="3" destOrd="0" presId="urn:microsoft.com/office/officeart/2005/8/layout/vList2"/>
    <dgm:cxn modelId="{440514EA-BC67-4EED-A0DD-CF43BEC4CA08}" type="presParOf" srcId="{63E4FC56-80DE-4C5F-B425-A6570E8547B0}" destId="{58D1E13F-2F11-4EF2-A023-F064073EF62E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E51AC56-9710-4AC7-BE21-C4625635C626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a-DK"/>
        </a:p>
      </dgm:t>
    </dgm:pt>
    <dgm:pt modelId="{9A40502A-8143-4C51-AD6D-AC038CD281C8}">
      <dgm:prSet custT="1"/>
      <dgm:spPr>
        <a:solidFill>
          <a:srgbClr val="3F94B3"/>
        </a:solidFill>
        <a:ln w="25400">
          <a:solidFill>
            <a:schemeClr val="bg1"/>
          </a:solidFill>
        </a:ln>
      </dgm:spPr>
      <dgm:t>
        <a:bodyPr/>
        <a:lstStyle/>
        <a:p>
          <a:pPr rtl="0"/>
          <a:r>
            <a:rPr lang="da-DK" sz="3600" b="0" i="0" dirty="0" smtClean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rPr>
            <a:t>Tanker</a:t>
          </a:r>
          <a:endParaRPr lang="da-DK" sz="3600" b="0" i="0" dirty="0">
            <a:solidFill>
              <a:schemeClr val="bg1"/>
            </a:solidFill>
            <a:latin typeface="Calibri" charset="0"/>
            <a:ea typeface="Calibri" charset="0"/>
            <a:cs typeface="Calibri" charset="0"/>
          </a:endParaRPr>
        </a:p>
      </dgm:t>
    </dgm:pt>
    <dgm:pt modelId="{29CF8D3A-3601-44B1-86B3-2C4605E20636}" type="parTrans" cxnId="{C86A70BA-D751-43BA-8D4A-35DDF561BB93}">
      <dgm:prSet/>
      <dgm:spPr/>
      <dgm:t>
        <a:bodyPr/>
        <a:lstStyle/>
        <a:p>
          <a:endParaRPr lang="da-DK"/>
        </a:p>
      </dgm:t>
    </dgm:pt>
    <dgm:pt modelId="{7903D7B8-3435-4BD8-B23B-088C10A9764A}" type="sibTrans" cxnId="{C86A70BA-D751-43BA-8D4A-35DDF561BB93}">
      <dgm:prSet/>
      <dgm:spPr/>
      <dgm:t>
        <a:bodyPr/>
        <a:lstStyle/>
        <a:p>
          <a:endParaRPr lang="da-DK"/>
        </a:p>
      </dgm:t>
    </dgm:pt>
    <dgm:pt modelId="{E9A35237-4224-40DE-AE6E-6752A1ACE950}">
      <dgm:prSet custT="1"/>
      <dgm:spPr>
        <a:solidFill>
          <a:srgbClr val="839625"/>
        </a:solidFill>
        <a:ln w="28575">
          <a:solidFill>
            <a:schemeClr val="bg1"/>
          </a:solidFill>
        </a:ln>
      </dgm:spPr>
      <dgm:t>
        <a:bodyPr/>
        <a:lstStyle/>
        <a:p>
          <a:pPr rtl="0"/>
          <a:r>
            <a:rPr lang="da-DK" sz="3600" b="0" i="0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rPr>
            <a:t>Følelser</a:t>
          </a:r>
        </a:p>
      </dgm:t>
    </dgm:pt>
    <dgm:pt modelId="{DF32BCA7-2A49-464C-B7F1-FAB0A1E045C5}" type="parTrans" cxnId="{71304C9C-EB7D-47B8-8E3A-7810B7E864A3}">
      <dgm:prSet/>
      <dgm:spPr/>
      <dgm:t>
        <a:bodyPr/>
        <a:lstStyle/>
        <a:p>
          <a:endParaRPr lang="da-DK"/>
        </a:p>
      </dgm:t>
    </dgm:pt>
    <dgm:pt modelId="{390C1E18-863B-4302-B631-F6EE7ECFBEE8}" type="sibTrans" cxnId="{71304C9C-EB7D-47B8-8E3A-7810B7E864A3}">
      <dgm:prSet/>
      <dgm:spPr/>
      <dgm:t>
        <a:bodyPr/>
        <a:lstStyle/>
        <a:p>
          <a:endParaRPr lang="da-DK"/>
        </a:p>
      </dgm:t>
    </dgm:pt>
    <dgm:pt modelId="{AF98A335-6EA8-4871-886D-74B93E7C3CB8}">
      <dgm:prSet custT="1"/>
      <dgm:spPr>
        <a:solidFill>
          <a:srgbClr val="AE4C89"/>
        </a:solidFill>
        <a:ln w="28575">
          <a:solidFill>
            <a:schemeClr val="bg1"/>
          </a:solidFill>
        </a:ln>
      </dgm:spPr>
      <dgm:t>
        <a:bodyPr/>
        <a:lstStyle/>
        <a:p>
          <a:pPr rtl="0"/>
          <a:r>
            <a:rPr lang="da-DK" sz="3600" b="0" i="0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rPr>
            <a:t>Handlinger</a:t>
          </a:r>
        </a:p>
      </dgm:t>
    </dgm:pt>
    <dgm:pt modelId="{B7D6E940-D561-4FF0-887A-7FEA014E213F}" type="parTrans" cxnId="{1CA257B0-2CC9-4BFF-AEFC-206635813835}">
      <dgm:prSet/>
      <dgm:spPr/>
      <dgm:t>
        <a:bodyPr/>
        <a:lstStyle/>
        <a:p>
          <a:endParaRPr lang="da-DK"/>
        </a:p>
      </dgm:t>
    </dgm:pt>
    <dgm:pt modelId="{4589BEF1-2029-414C-8661-DC9A8382C1B6}" type="sibTrans" cxnId="{1CA257B0-2CC9-4BFF-AEFC-206635813835}">
      <dgm:prSet/>
      <dgm:spPr/>
      <dgm:t>
        <a:bodyPr/>
        <a:lstStyle/>
        <a:p>
          <a:endParaRPr lang="da-DK"/>
        </a:p>
      </dgm:t>
    </dgm:pt>
    <dgm:pt modelId="{DA11B7F3-7AE4-4738-BE25-A3F585F7D793}">
      <dgm:prSet custT="1"/>
      <dgm:spPr>
        <a:ln>
          <a:solidFill>
            <a:srgbClr val="3F94B3"/>
          </a:solidFill>
        </a:ln>
      </dgm:spPr>
      <dgm:t>
        <a:bodyPr/>
        <a:lstStyle/>
        <a:p>
          <a:pPr rtl="0"/>
          <a:r>
            <a:rPr lang="da-DK" sz="1800" b="0" i="0" dirty="0">
              <a:latin typeface="Calibri" charset="0"/>
              <a:ea typeface="Calibri" charset="0"/>
              <a:cs typeface="Calibri" charset="0"/>
            </a:rPr>
            <a:t>ord eller billeder der går gennem hovedet</a:t>
          </a:r>
        </a:p>
      </dgm:t>
    </dgm:pt>
    <dgm:pt modelId="{9C875FF7-FBDA-479C-8384-9A7B0991AFD2}" type="parTrans" cxnId="{04FCDEF3-CB37-4349-93CA-ABE3F9659209}">
      <dgm:prSet/>
      <dgm:spPr>
        <a:solidFill>
          <a:srgbClr val="00B0F0"/>
        </a:solidFill>
        <a:ln>
          <a:solidFill>
            <a:schemeClr val="tx1"/>
          </a:solidFill>
        </a:ln>
      </dgm:spPr>
      <dgm:t>
        <a:bodyPr/>
        <a:lstStyle/>
        <a:p>
          <a:endParaRPr lang="da-DK"/>
        </a:p>
      </dgm:t>
    </dgm:pt>
    <dgm:pt modelId="{73D28BAD-D880-47C1-AC7A-3901DD33B952}" type="sibTrans" cxnId="{04FCDEF3-CB37-4349-93CA-ABE3F9659209}">
      <dgm:prSet/>
      <dgm:spPr/>
      <dgm:t>
        <a:bodyPr/>
        <a:lstStyle/>
        <a:p>
          <a:endParaRPr lang="da-DK"/>
        </a:p>
      </dgm:t>
    </dgm:pt>
    <dgm:pt modelId="{1EF2F296-77C5-4975-BF9D-19B203C456ED}">
      <dgm:prSet custT="1"/>
      <dgm:spPr>
        <a:ln>
          <a:solidFill>
            <a:srgbClr val="839625"/>
          </a:solidFill>
        </a:ln>
      </dgm:spPr>
      <dgm:t>
        <a:bodyPr/>
        <a:lstStyle/>
        <a:p>
          <a:pPr rtl="0"/>
          <a:r>
            <a:rPr lang="da-DK" sz="1800" b="0" i="0" dirty="0">
              <a:latin typeface="Calibri" charset="0"/>
              <a:ea typeface="Calibri" charset="0"/>
              <a:cs typeface="Calibri" charset="0"/>
            </a:rPr>
            <a:t>kan normalt beskrives med et enkelt ord</a:t>
          </a:r>
        </a:p>
      </dgm:t>
    </dgm:pt>
    <dgm:pt modelId="{74399363-F4B6-4B32-B23E-851E4E23725F}" type="parTrans" cxnId="{DE1266BD-8331-4762-8370-A065DCB65FDC}">
      <dgm:prSet/>
      <dgm:spPr>
        <a:ln>
          <a:solidFill>
            <a:schemeClr val="tx1"/>
          </a:solidFill>
        </a:ln>
      </dgm:spPr>
      <dgm:t>
        <a:bodyPr/>
        <a:lstStyle/>
        <a:p>
          <a:endParaRPr lang="da-DK"/>
        </a:p>
      </dgm:t>
    </dgm:pt>
    <dgm:pt modelId="{54CEC0F8-097D-4A38-BB0C-BEB6A15D07B8}" type="sibTrans" cxnId="{DE1266BD-8331-4762-8370-A065DCB65FDC}">
      <dgm:prSet/>
      <dgm:spPr/>
      <dgm:t>
        <a:bodyPr/>
        <a:lstStyle/>
        <a:p>
          <a:endParaRPr lang="da-DK"/>
        </a:p>
      </dgm:t>
    </dgm:pt>
    <dgm:pt modelId="{55F2247E-3EA1-4236-9DB4-2D73008D5B5A}">
      <dgm:prSet custT="1"/>
      <dgm:spPr>
        <a:ln>
          <a:solidFill>
            <a:srgbClr val="647A66"/>
          </a:solidFill>
        </a:ln>
      </dgm:spPr>
      <dgm:t>
        <a:bodyPr/>
        <a:lstStyle/>
        <a:p>
          <a:pPr rtl="0"/>
          <a:r>
            <a:rPr lang="da-DK" sz="1800" b="0" i="0" dirty="0">
              <a:latin typeface="Calibri" charset="0"/>
              <a:ea typeface="Calibri" charset="0"/>
              <a:cs typeface="Calibri" charset="0"/>
            </a:rPr>
            <a:t>ting man gør eller ting man siger</a:t>
          </a:r>
        </a:p>
      </dgm:t>
    </dgm:pt>
    <dgm:pt modelId="{4D3C9FF0-3CAF-4A79-92A0-E944EBE77DA9}" type="parTrans" cxnId="{947C1363-07A8-485E-8141-2838CBEFDCAB}">
      <dgm:prSet/>
      <dgm:spPr>
        <a:ln>
          <a:solidFill>
            <a:schemeClr val="tx1"/>
          </a:solidFill>
        </a:ln>
      </dgm:spPr>
      <dgm:t>
        <a:bodyPr/>
        <a:lstStyle/>
        <a:p>
          <a:endParaRPr lang="da-DK"/>
        </a:p>
      </dgm:t>
    </dgm:pt>
    <dgm:pt modelId="{DA778954-048C-4581-828A-1DE0B90B43DE}" type="sibTrans" cxnId="{947C1363-07A8-485E-8141-2838CBEFDCAB}">
      <dgm:prSet/>
      <dgm:spPr/>
      <dgm:t>
        <a:bodyPr/>
        <a:lstStyle/>
        <a:p>
          <a:endParaRPr lang="da-DK"/>
        </a:p>
      </dgm:t>
    </dgm:pt>
    <dgm:pt modelId="{296C5B21-B8EA-472A-828A-1D1C542A5278}" type="pres">
      <dgm:prSet presAssocID="{0E51AC56-9710-4AC7-BE21-C4625635C62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da-DK"/>
        </a:p>
      </dgm:t>
    </dgm:pt>
    <dgm:pt modelId="{AF330354-CF6D-4B80-B3F1-9ED23E126489}" type="pres">
      <dgm:prSet presAssocID="{9A40502A-8143-4C51-AD6D-AC038CD281C8}" presName="root" presStyleCnt="0"/>
      <dgm:spPr/>
    </dgm:pt>
    <dgm:pt modelId="{638904A9-23C5-4E71-B9BF-6EAF15E868D7}" type="pres">
      <dgm:prSet presAssocID="{9A40502A-8143-4C51-AD6D-AC038CD281C8}" presName="rootComposite" presStyleCnt="0"/>
      <dgm:spPr/>
    </dgm:pt>
    <dgm:pt modelId="{89E38D6E-BC7B-4110-9F02-5087364BB224}" type="pres">
      <dgm:prSet presAssocID="{9A40502A-8143-4C51-AD6D-AC038CD281C8}" presName="rootText" presStyleLbl="node1" presStyleIdx="0" presStyleCnt="3"/>
      <dgm:spPr>
        <a:prstGeom prst="cloud">
          <a:avLst/>
        </a:prstGeom>
      </dgm:spPr>
      <dgm:t>
        <a:bodyPr/>
        <a:lstStyle/>
        <a:p>
          <a:endParaRPr lang="da-DK"/>
        </a:p>
      </dgm:t>
    </dgm:pt>
    <dgm:pt modelId="{2A0A1F38-E0C1-46B9-BD5D-B197A5EF3DCC}" type="pres">
      <dgm:prSet presAssocID="{9A40502A-8143-4C51-AD6D-AC038CD281C8}" presName="rootConnector" presStyleLbl="node1" presStyleIdx="0" presStyleCnt="3"/>
      <dgm:spPr/>
      <dgm:t>
        <a:bodyPr/>
        <a:lstStyle/>
        <a:p>
          <a:endParaRPr lang="da-DK"/>
        </a:p>
      </dgm:t>
    </dgm:pt>
    <dgm:pt modelId="{EEDEDB64-7DCA-479A-9858-E0DA80A272B8}" type="pres">
      <dgm:prSet presAssocID="{9A40502A-8143-4C51-AD6D-AC038CD281C8}" presName="childShape" presStyleCnt="0"/>
      <dgm:spPr/>
    </dgm:pt>
    <dgm:pt modelId="{00D14079-E23E-47F6-9564-A5E95DDA1AF8}" type="pres">
      <dgm:prSet presAssocID="{9C875FF7-FBDA-479C-8384-9A7B0991AFD2}" presName="Name13" presStyleLbl="parChTrans1D2" presStyleIdx="0" presStyleCnt="3"/>
      <dgm:spPr/>
      <dgm:t>
        <a:bodyPr/>
        <a:lstStyle/>
        <a:p>
          <a:endParaRPr lang="da-DK"/>
        </a:p>
      </dgm:t>
    </dgm:pt>
    <dgm:pt modelId="{EA8E8230-C53A-42BC-9ABC-03711987402A}" type="pres">
      <dgm:prSet presAssocID="{DA11B7F3-7AE4-4738-BE25-A3F585F7D793}" presName="childText" presStyleLbl="bgAcc1" presStyleIdx="0" presStyleCnt="3">
        <dgm:presLayoutVars>
          <dgm:bulletEnabled val="1"/>
        </dgm:presLayoutVars>
      </dgm:prSet>
      <dgm:spPr>
        <a:prstGeom prst="snip2DiagRect">
          <a:avLst/>
        </a:prstGeom>
      </dgm:spPr>
      <dgm:t>
        <a:bodyPr/>
        <a:lstStyle/>
        <a:p>
          <a:endParaRPr lang="da-DK"/>
        </a:p>
      </dgm:t>
    </dgm:pt>
    <dgm:pt modelId="{8794C2CA-25FD-4A6D-943A-7B93FA31ADF6}" type="pres">
      <dgm:prSet presAssocID="{E9A35237-4224-40DE-AE6E-6752A1ACE950}" presName="root" presStyleCnt="0"/>
      <dgm:spPr/>
    </dgm:pt>
    <dgm:pt modelId="{C072B900-4C08-46A0-B066-3066EC02E9C4}" type="pres">
      <dgm:prSet presAssocID="{E9A35237-4224-40DE-AE6E-6752A1ACE950}" presName="rootComposite" presStyleCnt="0"/>
      <dgm:spPr/>
    </dgm:pt>
    <dgm:pt modelId="{999F1EA7-E8EE-4471-A974-BDB08044AF49}" type="pres">
      <dgm:prSet presAssocID="{E9A35237-4224-40DE-AE6E-6752A1ACE950}" presName="rootText" presStyleLbl="node1" presStyleIdx="1" presStyleCnt="3"/>
      <dgm:spPr>
        <a:prstGeom prst="parallelogram">
          <a:avLst/>
        </a:prstGeom>
      </dgm:spPr>
      <dgm:t>
        <a:bodyPr/>
        <a:lstStyle/>
        <a:p>
          <a:endParaRPr lang="da-DK"/>
        </a:p>
      </dgm:t>
    </dgm:pt>
    <dgm:pt modelId="{235DEB78-86C9-4EEE-B4B6-000DA1EB98B1}" type="pres">
      <dgm:prSet presAssocID="{E9A35237-4224-40DE-AE6E-6752A1ACE950}" presName="rootConnector" presStyleLbl="node1" presStyleIdx="1" presStyleCnt="3"/>
      <dgm:spPr/>
      <dgm:t>
        <a:bodyPr/>
        <a:lstStyle/>
        <a:p>
          <a:endParaRPr lang="da-DK"/>
        </a:p>
      </dgm:t>
    </dgm:pt>
    <dgm:pt modelId="{3A0BE1FE-0E2C-47D3-AA9B-85A2C2E858E6}" type="pres">
      <dgm:prSet presAssocID="{E9A35237-4224-40DE-AE6E-6752A1ACE950}" presName="childShape" presStyleCnt="0"/>
      <dgm:spPr/>
    </dgm:pt>
    <dgm:pt modelId="{F1203646-E6FF-4B2A-9411-1092D7DB598B}" type="pres">
      <dgm:prSet presAssocID="{74399363-F4B6-4B32-B23E-851E4E23725F}" presName="Name13" presStyleLbl="parChTrans1D2" presStyleIdx="1" presStyleCnt="3"/>
      <dgm:spPr/>
      <dgm:t>
        <a:bodyPr/>
        <a:lstStyle/>
        <a:p>
          <a:endParaRPr lang="da-DK"/>
        </a:p>
      </dgm:t>
    </dgm:pt>
    <dgm:pt modelId="{CBB445CD-139F-4270-BE10-8B71BF0A4749}" type="pres">
      <dgm:prSet presAssocID="{1EF2F296-77C5-4975-BF9D-19B203C456ED}" presName="childText" presStyleLbl="bgAcc1" presStyleIdx="1" presStyleCnt="3">
        <dgm:presLayoutVars>
          <dgm:bulletEnabled val="1"/>
        </dgm:presLayoutVars>
      </dgm:prSet>
      <dgm:spPr>
        <a:prstGeom prst="snip2DiagRect">
          <a:avLst/>
        </a:prstGeom>
      </dgm:spPr>
      <dgm:t>
        <a:bodyPr/>
        <a:lstStyle/>
        <a:p>
          <a:endParaRPr lang="da-DK"/>
        </a:p>
      </dgm:t>
    </dgm:pt>
    <dgm:pt modelId="{938CFB49-B310-4099-961B-8AE7315164DC}" type="pres">
      <dgm:prSet presAssocID="{AF98A335-6EA8-4871-886D-74B93E7C3CB8}" presName="root" presStyleCnt="0"/>
      <dgm:spPr/>
    </dgm:pt>
    <dgm:pt modelId="{112A68D1-3F09-4BF1-BD73-33D508EE3545}" type="pres">
      <dgm:prSet presAssocID="{AF98A335-6EA8-4871-886D-74B93E7C3CB8}" presName="rootComposite" presStyleCnt="0"/>
      <dgm:spPr/>
    </dgm:pt>
    <dgm:pt modelId="{2CF08539-C788-48F0-895F-177171776B0C}" type="pres">
      <dgm:prSet presAssocID="{AF98A335-6EA8-4871-886D-74B93E7C3CB8}" presName="rootText" presStyleLbl="node1" presStyleIdx="2" presStyleCnt="3"/>
      <dgm:spPr>
        <a:prstGeom prst="rect">
          <a:avLst/>
        </a:prstGeom>
      </dgm:spPr>
      <dgm:t>
        <a:bodyPr/>
        <a:lstStyle/>
        <a:p>
          <a:endParaRPr lang="da-DK"/>
        </a:p>
      </dgm:t>
    </dgm:pt>
    <dgm:pt modelId="{B87A0D68-CFD1-4E0B-A069-8E7DC64C6189}" type="pres">
      <dgm:prSet presAssocID="{AF98A335-6EA8-4871-886D-74B93E7C3CB8}" presName="rootConnector" presStyleLbl="node1" presStyleIdx="2" presStyleCnt="3"/>
      <dgm:spPr/>
      <dgm:t>
        <a:bodyPr/>
        <a:lstStyle/>
        <a:p>
          <a:endParaRPr lang="da-DK"/>
        </a:p>
      </dgm:t>
    </dgm:pt>
    <dgm:pt modelId="{797DB550-9488-4CC1-A885-2D9E6EC3542E}" type="pres">
      <dgm:prSet presAssocID="{AF98A335-6EA8-4871-886D-74B93E7C3CB8}" presName="childShape" presStyleCnt="0"/>
      <dgm:spPr/>
    </dgm:pt>
    <dgm:pt modelId="{8E6E9930-A3CC-4FAC-9A10-8E706063A350}" type="pres">
      <dgm:prSet presAssocID="{4D3C9FF0-3CAF-4A79-92A0-E944EBE77DA9}" presName="Name13" presStyleLbl="parChTrans1D2" presStyleIdx="2" presStyleCnt="3"/>
      <dgm:spPr/>
      <dgm:t>
        <a:bodyPr/>
        <a:lstStyle/>
        <a:p>
          <a:endParaRPr lang="da-DK"/>
        </a:p>
      </dgm:t>
    </dgm:pt>
    <dgm:pt modelId="{0CF45404-AD09-4F7C-81CB-3667A175DEA4}" type="pres">
      <dgm:prSet presAssocID="{55F2247E-3EA1-4236-9DB4-2D73008D5B5A}" presName="childText" presStyleLbl="bgAcc1" presStyleIdx="2" presStyleCnt="3">
        <dgm:presLayoutVars>
          <dgm:bulletEnabled val="1"/>
        </dgm:presLayoutVars>
      </dgm:prSet>
      <dgm:spPr>
        <a:prstGeom prst="snip2DiagRect">
          <a:avLst/>
        </a:prstGeom>
      </dgm:spPr>
      <dgm:t>
        <a:bodyPr/>
        <a:lstStyle/>
        <a:p>
          <a:endParaRPr lang="da-DK"/>
        </a:p>
      </dgm:t>
    </dgm:pt>
  </dgm:ptLst>
  <dgm:cxnLst>
    <dgm:cxn modelId="{332AF31E-C423-4C4F-9408-E068D8BA1FC8}" type="presOf" srcId="{55F2247E-3EA1-4236-9DB4-2D73008D5B5A}" destId="{0CF45404-AD09-4F7C-81CB-3667A175DEA4}" srcOrd="0" destOrd="0" presId="urn:microsoft.com/office/officeart/2005/8/layout/hierarchy3"/>
    <dgm:cxn modelId="{947C1363-07A8-485E-8141-2838CBEFDCAB}" srcId="{AF98A335-6EA8-4871-886D-74B93E7C3CB8}" destId="{55F2247E-3EA1-4236-9DB4-2D73008D5B5A}" srcOrd="0" destOrd="0" parTransId="{4D3C9FF0-3CAF-4A79-92A0-E944EBE77DA9}" sibTransId="{DA778954-048C-4581-828A-1DE0B90B43DE}"/>
    <dgm:cxn modelId="{DA8CA516-6B0B-48DF-B1A5-F980AEF4792C}" type="presOf" srcId="{1EF2F296-77C5-4975-BF9D-19B203C456ED}" destId="{CBB445CD-139F-4270-BE10-8B71BF0A4749}" srcOrd="0" destOrd="0" presId="urn:microsoft.com/office/officeart/2005/8/layout/hierarchy3"/>
    <dgm:cxn modelId="{D790DB87-5AC2-41B2-9537-5C64F4687143}" type="presOf" srcId="{AF98A335-6EA8-4871-886D-74B93E7C3CB8}" destId="{2CF08539-C788-48F0-895F-177171776B0C}" srcOrd="0" destOrd="0" presId="urn:microsoft.com/office/officeart/2005/8/layout/hierarchy3"/>
    <dgm:cxn modelId="{C86A70BA-D751-43BA-8D4A-35DDF561BB93}" srcId="{0E51AC56-9710-4AC7-BE21-C4625635C626}" destId="{9A40502A-8143-4C51-AD6D-AC038CD281C8}" srcOrd="0" destOrd="0" parTransId="{29CF8D3A-3601-44B1-86B3-2C4605E20636}" sibTransId="{7903D7B8-3435-4BD8-B23B-088C10A9764A}"/>
    <dgm:cxn modelId="{A2CA1DD4-2E0B-4F66-AB0D-072913D4C17C}" type="presOf" srcId="{DA11B7F3-7AE4-4738-BE25-A3F585F7D793}" destId="{EA8E8230-C53A-42BC-9ABC-03711987402A}" srcOrd="0" destOrd="0" presId="urn:microsoft.com/office/officeart/2005/8/layout/hierarchy3"/>
    <dgm:cxn modelId="{67C8A353-31A6-408E-A2F2-A3AC7692C267}" type="presOf" srcId="{9A40502A-8143-4C51-AD6D-AC038CD281C8}" destId="{89E38D6E-BC7B-4110-9F02-5087364BB224}" srcOrd="0" destOrd="0" presId="urn:microsoft.com/office/officeart/2005/8/layout/hierarchy3"/>
    <dgm:cxn modelId="{DE1266BD-8331-4762-8370-A065DCB65FDC}" srcId="{E9A35237-4224-40DE-AE6E-6752A1ACE950}" destId="{1EF2F296-77C5-4975-BF9D-19B203C456ED}" srcOrd="0" destOrd="0" parTransId="{74399363-F4B6-4B32-B23E-851E4E23725F}" sibTransId="{54CEC0F8-097D-4A38-BB0C-BEB6A15D07B8}"/>
    <dgm:cxn modelId="{71304C9C-EB7D-47B8-8E3A-7810B7E864A3}" srcId="{0E51AC56-9710-4AC7-BE21-C4625635C626}" destId="{E9A35237-4224-40DE-AE6E-6752A1ACE950}" srcOrd="1" destOrd="0" parTransId="{DF32BCA7-2A49-464C-B7F1-FAB0A1E045C5}" sibTransId="{390C1E18-863B-4302-B631-F6EE7ECFBEE8}"/>
    <dgm:cxn modelId="{DEBABD47-4E6D-4215-8EE6-2760CAEFCC3D}" type="presOf" srcId="{74399363-F4B6-4B32-B23E-851E4E23725F}" destId="{F1203646-E6FF-4B2A-9411-1092D7DB598B}" srcOrd="0" destOrd="0" presId="urn:microsoft.com/office/officeart/2005/8/layout/hierarchy3"/>
    <dgm:cxn modelId="{14752F8C-4579-4C71-830C-E01D6B6FDCDB}" type="presOf" srcId="{E9A35237-4224-40DE-AE6E-6752A1ACE950}" destId="{999F1EA7-E8EE-4471-A974-BDB08044AF49}" srcOrd="0" destOrd="0" presId="urn:microsoft.com/office/officeart/2005/8/layout/hierarchy3"/>
    <dgm:cxn modelId="{ECE1B393-7DE3-431A-A919-52BABC378391}" type="presOf" srcId="{9A40502A-8143-4C51-AD6D-AC038CD281C8}" destId="{2A0A1F38-E0C1-46B9-BD5D-B197A5EF3DCC}" srcOrd="1" destOrd="0" presId="urn:microsoft.com/office/officeart/2005/8/layout/hierarchy3"/>
    <dgm:cxn modelId="{04FCDEF3-CB37-4349-93CA-ABE3F9659209}" srcId="{9A40502A-8143-4C51-AD6D-AC038CD281C8}" destId="{DA11B7F3-7AE4-4738-BE25-A3F585F7D793}" srcOrd="0" destOrd="0" parTransId="{9C875FF7-FBDA-479C-8384-9A7B0991AFD2}" sibTransId="{73D28BAD-D880-47C1-AC7A-3901DD33B952}"/>
    <dgm:cxn modelId="{9770E42E-B8C8-4971-B891-6A4674AD24DE}" type="presOf" srcId="{E9A35237-4224-40DE-AE6E-6752A1ACE950}" destId="{235DEB78-86C9-4EEE-B4B6-000DA1EB98B1}" srcOrd="1" destOrd="0" presId="urn:microsoft.com/office/officeart/2005/8/layout/hierarchy3"/>
    <dgm:cxn modelId="{4BD7176F-66B7-4225-9BBF-2D7238126892}" type="presOf" srcId="{0E51AC56-9710-4AC7-BE21-C4625635C626}" destId="{296C5B21-B8EA-472A-828A-1D1C542A5278}" srcOrd="0" destOrd="0" presId="urn:microsoft.com/office/officeart/2005/8/layout/hierarchy3"/>
    <dgm:cxn modelId="{45ED5165-1C99-471B-9D4A-6351F8F8B7F1}" type="presOf" srcId="{AF98A335-6EA8-4871-886D-74B93E7C3CB8}" destId="{B87A0D68-CFD1-4E0B-A069-8E7DC64C6189}" srcOrd="1" destOrd="0" presId="urn:microsoft.com/office/officeart/2005/8/layout/hierarchy3"/>
    <dgm:cxn modelId="{1CA257B0-2CC9-4BFF-AEFC-206635813835}" srcId="{0E51AC56-9710-4AC7-BE21-C4625635C626}" destId="{AF98A335-6EA8-4871-886D-74B93E7C3CB8}" srcOrd="2" destOrd="0" parTransId="{B7D6E940-D561-4FF0-887A-7FEA014E213F}" sibTransId="{4589BEF1-2029-414C-8661-DC9A8382C1B6}"/>
    <dgm:cxn modelId="{B8213ADF-6D8D-4055-92B4-C1A926743F3D}" type="presOf" srcId="{9C875FF7-FBDA-479C-8384-9A7B0991AFD2}" destId="{00D14079-E23E-47F6-9564-A5E95DDA1AF8}" srcOrd="0" destOrd="0" presId="urn:microsoft.com/office/officeart/2005/8/layout/hierarchy3"/>
    <dgm:cxn modelId="{CCC6BF15-774F-4841-B36F-0F634BD86A53}" type="presOf" srcId="{4D3C9FF0-3CAF-4A79-92A0-E944EBE77DA9}" destId="{8E6E9930-A3CC-4FAC-9A10-8E706063A350}" srcOrd="0" destOrd="0" presId="urn:microsoft.com/office/officeart/2005/8/layout/hierarchy3"/>
    <dgm:cxn modelId="{0565DAFC-2F8D-46A7-8946-89EE8475AB77}" type="presParOf" srcId="{296C5B21-B8EA-472A-828A-1D1C542A5278}" destId="{AF330354-CF6D-4B80-B3F1-9ED23E126489}" srcOrd="0" destOrd="0" presId="urn:microsoft.com/office/officeart/2005/8/layout/hierarchy3"/>
    <dgm:cxn modelId="{780E3039-F861-4A56-8D7B-02118B77A34F}" type="presParOf" srcId="{AF330354-CF6D-4B80-B3F1-9ED23E126489}" destId="{638904A9-23C5-4E71-B9BF-6EAF15E868D7}" srcOrd="0" destOrd="0" presId="urn:microsoft.com/office/officeart/2005/8/layout/hierarchy3"/>
    <dgm:cxn modelId="{9863D199-2C4C-494F-BBB3-9AD33E8B1E7F}" type="presParOf" srcId="{638904A9-23C5-4E71-B9BF-6EAF15E868D7}" destId="{89E38D6E-BC7B-4110-9F02-5087364BB224}" srcOrd="0" destOrd="0" presId="urn:microsoft.com/office/officeart/2005/8/layout/hierarchy3"/>
    <dgm:cxn modelId="{28FADCD1-84E1-4214-9F19-C7118102B229}" type="presParOf" srcId="{638904A9-23C5-4E71-B9BF-6EAF15E868D7}" destId="{2A0A1F38-E0C1-46B9-BD5D-B197A5EF3DCC}" srcOrd="1" destOrd="0" presId="urn:microsoft.com/office/officeart/2005/8/layout/hierarchy3"/>
    <dgm:cxn modelId="{2A56AF2A-E9EC-45B0-AB9A-1BC50CA61935}" type="presParOf" srcId="{AF330354-CF6D-4B80-B3F1-9ED23E126489}" destId="{EEDEDB64-7DCA-479A-9858-E0DA80A272B8}" srcOrd="1" destOrd="0" presId="urn:microsoft.com/office/officeart/2005/8/layout/hierarchy3"/>
    <dgm:cxn modelId="{E9062545-7968-4ECA-87F5-AAD16B2898A3}" type="presParOf" srcId="{EEDEDB64-7DCA-479A-9858-E0DA80A272B8}" destId="{00D14079-E23E-47F6-9564-A5E95DDA1AF8}" srcOrd="0" destOrd="0" presId="urn:microsoft.com/office/officeart/2005/8/layout/hierarchy3"/>
    <dgm:cxn modelId="{172FEEDF-832E-43ED-A223-A1FF4D16E04E}" type="presParOf" srcId="{EEDEDB64-7DCA-479A-9858-E0DA80A272B8}" destId="{EA8E8230-C53A-42BC-9ABC-03711987402A}" srcOrd="1" destOrd="0" presId="urn:microsoft.com/office/officeart/2005/8/layout/hierarchy3"/>
    <dgm:cxn modelId="{83BA2213-8971-4D11-93F2-4CBC3DF96FED}" type="presParOf" srcId="{296C5B21-B8EA-472A-828A-1D1C542A5278}" destId="{8794C2CA-25FD-4A6D-943A-7B93FA31ADF6}" srcOrd="1" destOrd="0" presId="urn:microsoft.com/office/officeart/2005/8/layout/hierarchy3"/>
    <dgm:cxn modelId="{D2010B25-9C44-461A-9D9A-CA4076433061}" type="presParOf" srcId="{8794C2CA-25FD-4A6D-943A-7B93FA31ADF6}" destId="{C072B900-4C08-46A0-B066-3066EC02E9C4}" srcOrd="0" destOrd="0" presId="urn:microsoft.com/office/officeart/2005/8/layout/hierarchy3"/>
    <dgm:cxn modelId="{319D2926-5590-4D4D-8563-DA9913C5B9E1}" type="presParOf" srcId="{C072B900-4C08-46A0-B066-3066EC02E9C4}" destId="{999F1EA7-E8EE-4471-A974-BDB08044AF49}" srcOrd="0" destOrd="0" presId="urn:microsoft.com/office/officeart/2005/8/layout/hierarchy3"/>
    <dgm:cxn modelId="{D74063A1-35AD-4A27-8E82-EED12E143F1B}" type="presParOf" srcId="{C072B900-4C08-46A0-B066-3066EC02E9C4}" destId="{235DEB78-86C9-4EEE-B4B6-000DA1EB98B1}" srcOrd="1" destOrd="0" presId="urn:microsoft.com/office/officeart/2005/8/layout/hierarchy3"/>
    <dgm:cxn modelId="{5CEF6CFA-0C46-4CBD-8168-E9F14FB31AFA}" type="presParOf" srcId="{8794C2CA-25FD-4A6D-943A-7B93FA31ADF6}" destId="{3A0BE1FE-0E2C-47D3-AA9B-85A2C2E858E6}" srcOrd="1" destOrd="0" presId="urn:microsoft.com/office/officeart/2005/8/layout/hierarchy3"/>
    <dgm:cxn modelId="{A3429CED-4442-4A31-8892-EA8812D1E306}" type="presParOf" srcId="{3A0BE1FE-0E2C-47D3-AA9B-85A2C2E858E6}" destId="{F1203646-E6FF-4B2A-9411-1092D7DB598B}" srcOrd="0" destOrd="0" presId="urn:microsoft.com/office/officeart/2005/8/layout/hierarchy3"/>
    <dgm:cxn modelId="{8D8F0E90-EF0D-44AF-9138-10AC06B5B9EF}" type="presParOf" srcId="{3A0BE1FE-0E2C-47D3-AA9B-85A2C2E858E6}" destId="{CBB445CD-139F-4270-BE10-8B71BF0A4749}" srcOrd="1" destOrd="0" presId="urn:microsoft.com/office/officeart/2005/8/layout/hierarchy3"/>
    <dgm:cxn modelId="{617C378D-67BD-4F3F-B037-E3FEC69654A6}" type="presParOf" srcId="{296C5B21-B8EA-472A-828A-1D1C542A5278}" destId="{938CFB49-B310-4099-961B-8AE7315164DC}" srcOrd="2" destOrd="0" presId="urn:microsoft.com/office/officeart/2005/8/layout/hierarchy3"/>
    <dgm:cxn modelId="{B9BB6EAC-163C-4EE8-8E0D-5175CD32BCCE}" type="presParOf" srcId="{938CFB49-B310-4099-961B-8AE7315164DC}" destId="{112A68D1-3F09-4BF1-BD73-33D508EE3545}" srcOrd="0" destOrd="0" presId="urn:microsoft.com/office/officeart/2005/8/layout/hierarchy3"/>
    <dgm:cxn modelId="{C3B971E8-8B70-440A-B8E9-1F5829614388}" type="presParOf" srcId="{112A68D1-3F09-4BF1-BD73-33D508EE3545}" destId="{2CF08539-C788-48F0-895F-177171776B0C}" srcOrd="0" destOrd="0" presId="urn:microsoft.com/office/officeart/2005/8/layout/hierarchy3"/>
    <dgm:cxn modelId="{D7D5D610-221B-44A8-9A03-7D155AF12C30}" type="presParOf" srcId="{112A68D1-3F09-4BF1-BD73-33D508EE3545}" destId="{B87A0D68-CFD1-4E0B-A069-8E7DC64C6189}" srcOrd="1" destOrd="0" presId="urn:microsoft.com/office/officeart/2005/8/layout/hierarchy3"/>
    <dgm:cxn modelId="{053AB156-4836-4AFD-8250-8260D57139C8}" type="presParOf" srcId="{938CFB49-B310-4099-961B-8AE7315164DC}" destId="{797DB550-9488-4CC1-A885-2D9E6EC3542E}" srcOrd="1" destOrd="0" presId="urn:microsoft.com/office/officeart/2005/8/layout/hierarchy3"/>
    <dgm:cxn modelId="{57D23E6C-E37E-4BA3-A003-23D3AF30ED8B}" type="presParOf" srcId="{797DB550-9488-4CC1-A885-2D9E6EC3542E}" destId="{8E6E9930-A3CC-4FAC-9A10-8E706063A350}" srcOrd="0" destOrd="0" presId="urn:microsoft.com/office/officeart/2005/8/layout/hierarchy3"/>
    <dgm:cxn modelId="{888CF701-41C5-403F-B773-0692D6551ABC}" type="presParOf" srcId="{797DB550-9488-4CC1-A885-2D9E6EC3542E}" destId="{0CF45404-AD09-4F7C-81CB-3667A175DEA4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9FC1D68-D1C8-42FC-AB51-FC672266451D}" type="doc">
      <dgm:prSet loTypeId="urn:microsoft.com/office/officeart/2005/8/layout/default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da-DK"/>
        </a:p>
      </dgm:t>
    </dgm:pt>
    <dgm:pt modelId="{A81B099C-3FDC-4299-9427-CC5ABEDECEAB}">
      <dgm:prSet custT="1"/>
      <dgm:spPr>
        <a:solidFill>
          <a:srgbClr val="839625"/>
        </a:solidFill>
        <a:ln>
          <a:noFill/>
        </a:ln>
      </dgm:spPr>
      <dgm:t>
        <a:bodyPr/>
        <a:lstStyle/>
        <a:p>
          <a:pPr rtl="0"/>
          <a:r>
            <a:rPr lang="da-DK" sz="3600" b="0" i="0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rPr>
            <a:t>Vred</a:t>
          </a:r>
        </a:p>
      </dgm:t>
    </dgm:pt>
    <dgm:pt modelId="{D276AB0D-D86B-4461-A3FB-F655EFDBBD7B}" type="parTrans" cxnId="{0292DAEA-5AA4-4E74-9966-4CD06756F666}">
      <dgm:prSet/>
      <dgm:spPr/>
      <dgm:t>
        <a:bodyPr/>
        <a:lstStyle/>
        <a:p>
          <a:endParaRPr lang="da-DK"/>
        </a:p>
      </dgm:t>
    </dgm:pt>
    <dgm:pt modelId="{479B03BF-A259-44CA-ADD4-B2E88C30DA8C}" type="sibTrans" cxnId="{0292DAEA-5AA4-4E74-9966-4CD06756F666}">
      <dgm:prSet/>
      <dgm:spPr/>
      <dgm:t>
        <a:bodyPr/>
        <a:lstStyle/>
        <a:p>
          <a:endParaRPr lang="da-DK"/>
        </a:p>
      </dgm:t>
    </dgm:pt>
    <dgm:pt modelId="{25132712-1BF3-4212-9454-F4B938CE788F}">
      <dgm:prSet custT="1"/>
      <dgm:spPr>
        <a:solidFill>
          <a:srgbClr val="839625"/>
        </a:solidFill>
        <a:ln>
          <a:noFill/>
        </a:ln>
      </dgm:spPr>
      <dgm:t>
        <a:bodyPr/>
        <a:lstStyle/>
        <a:p>
          <a:pPr rtl="0"/>
          <a:r>
            <a:rPr lang="da-DK" sz="3600" b="0" i="0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rPr>
            <a:t>Nysgerrig</a:t>
          </a:r>
        </a:p>
      </dgm:t>
    </dgm:pt>
    <dgm:pt modelId="{8C39374A-FD36-41D2-BFCC-89E366AAC356}" type="parTrans" cxnId="{A00AAD44-94AC-4D60-BDF7-FB41A3E610D8}">
      <dgm:prSet/>
      <dgm:spPr/>
      <dgm:t>
        <a:bodyPr/>
        <a:lstStyle/>
        <a:p>
          <a:endParaRPr lang="da-DK"/>
        </a:p>
      </dgm:t>
    </dgm:pt>
    <dgm:pt modelId="{AE9B18AB-6DE9-4FCE-8975-C313C94751E0}" type="sibTrans" cxnId="{A00AAD44-94AC-4D60-BDF7-FB41A3E610D8}">
      <dgm:prSet/>
      <dgm:spPr/>
      <dgm:t>
        <a:bodyPr/>
        <a:lstStyle/>
        <a:p>
          <a:endParaRPr lang="da-DK"/>
        </a:p>
      </dgm:t>
    </dgm:pt>
    <dgm:pt modelId="{65B3D60C-6F94-459B-9C94-68DA915DEF96}">
      <dgm:prSet custT="1"/>
      <dgm:spPr>
        <a:solidFill>
          <a:srgbClr val="839625"/>
        </a:solidFill>
        <a:ln>
          <a:noFill/>
        </a:ln>
      </dgm:spPr>
      <dgm:t>
        <a:bodyPr/>
        <a:lstStyle/>
        <a:p>
          <a:pPr rtl="0"/>
          <a:r>
            <a:rPr lang="da-DK" sz="3600" b="0" i="0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rPr>
            <a:t>Glad</a:t>
          </a:r>
        </a:p>
      </dgm:t>
    </dgm:pt>
    <dgm:pt modelId="{F365B769-E73E-42AE-8E4E-4C632134DCF3}" type="parTrans" cxnId="{390F2797-0CBC-4C49-929D-EB62643F66CA}">
      <dgm:prSet/>
      <dgm:spPr/>
      <dgm:t>
        <a:bodyPr/>
        <a:lstStyle/>
        <a:p>
          <a:endParaRPr lang="da-DK"/>
        </a:p>
      </dgm:t>
    </dgm:pt>
    <dgm:pt modelId="{F3A51B64-5E33-4948-86A6-7BF2EF310AEC}" type="sibTrans" cxnId="{390F2797-0CBC-4C49-929D-EB62643F66CA}">
      <dgm:prSet/>
      <dgm:spPr/>
      <dgm:t>
        <a:bodyPr/>
        <a:lstStyle/>
        <a:p>
          <a:endParaRPr lang="da-DK"/>
        </a:p>
      </dgm:t>
    </dgm:pt>
    <dgm:pt modelId="{3C17F41D-8700-4E92-BD81-53EA2E922120}">
      <dgm:prSet custT="1"/>
      <dgm:spPr>
        <a:solidFill>
          <a:srgbClr val="839625"/>
        </a:solidFill>
        <a:ln>
          <a:noFill/>
        </a:ln>
      </dgm:spPr>
      <dgm:t>
        <a:bodyPr/>
        <a:lstStyle/>
        <a:p>
          <a:pPr rtl="0"/>
          <a:r>
            <a:rPr lang="da-DK" sz="3600" b="0" i="0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rPr>
            <a:t>Bange</a:t>
          </a:r>
        </a:p>
      </dgm:t>
    </dgm:pt>
    <dgm:pt modelId="{0E446742-4E2D-4B68-ADDC-B0A3C4FD171D}" type="parTrans" cxnId="{FCBA70B5-14A5-4B69-BF4A-E01E15259832}">
      <dgm:prSet/>
      <dgm:spPr/>
      <dgm:t>
        <a:bodyPr/>
        <a:lstStyle/>
        <a:p>
          <a:endParaRPr lang="da-DK"/>
        </a:p>
      </dgm:t>
    </dgm:pt>
    <dgm:pt modelId="{F920AFF5-59C8-49F2-9CD7-46657ACB4246}" type="sibTrans" cxnId="{FCBA70B5-14A5-4B69-BF4A-E01E15259832}">
      <dgm:prSet/>
      <dgm:spPr/>
      <dgm:t>
        <a:bodyPr/>
        <a:lstStyle/>
        <a:p>
          <a:endParaRPr lang="da-DK"/>
        </a:p>
      </dgm:t>
    </dgm:pt>
    <dgm:pt modelId="{0477D895-12EE-4C59-9EB4-9A1C73189F1E}" type="pres">
      <dgm:prSet presAssocID="{59FC1D68-D1C8-42FC-AB51-FC672266451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a-DK"/>
        </a:p>
      </dgm:t>
    </dgm:pt>
    <dgm:pt modelId="{D0FBFD76-DAB2-4641-B2A7-447B010DA9A2}" type="pres">
      <dgm:prSet presAssocID="{A81B099C-3FDC-4299-9427-CC5ABEDECEAB}" presName="node" presStyleLbl="node1" presStyleIdx="0" presStyleCnt="4" custScaleX="170217">
        <dgm:presLayoutVars>
          <dgm:bulletEnabled val="1"/>
        </dgm:presLayoutVars>
      </dgm:prSet>
      <dgm:spPr>
        <a:prstGeom prst="parallelogram">
          <a:avLst/>
        </a:prstGeom>
      </dgm:spPr>
      <dgm:t>
        <a:bodyPr/>
        <a:lstStyle/>
        <a:p>
          <a:endParaRPr lang="da-DK"/>
        </a:p>
      </dgm:t>
    </dgm:pt>
    <dgm:pt modelId="{FD2968D9-D76D-45EA-B74E-DF13B42D6CAE}" type="pres">
      <dgm:prSet presAssocID="{479B03BF-A259-44CA-ADD4-B2E88C30DA8C}" presName="sibTrans" presStyleCnt="0"/>
      <dgm:spPr/>
    </dgm:pt>
    <dgm:pt modelId="{86523D76-C3B7-46FF-ACD7-241860F576F8}" type="pres">
      <dgm:prSet presAssocID="{25132712-1BF3-4212-9454-F4B938CE788F}" presName="node" presStyleLbl="node1" presStyleIdx="1" presStyleCnt="4" custScaleX="170217">
        <dgm:presLayoutVars>
          <dgm:bulletEnabled val="1"/>
        </dgm:presLayoutVars>
      </dgm:prSet>
      <dgm:spPr>
        <a:prstGeom prst="parallelogram">
          <a:avLst/>
        </a:prstGeom>
      </dgm:spPr>
      <dgm:t>
        <a:bodyPr/>
        <a:lstStyle/>
        <a:p>
          <a:endParaRPr lang="da-DK"/>
        </a:p>
      </dgm:t>
    </dgm:pt>
    <dgm:pt modelId="{CA64E63E-4637-439D-9007-6567C380D547}" type="pres">
      <dgm:prSet presAssocID="{AE9B18AB-6DE9-4FCE-8975-C313C94751E0}" presName="sibTrans" presStyleCnt="0"/>
      <dgm:spPr/>
    </dgm:pt>
    <dgm:pt modelId="{0027E7AE-14E8-4033-B180-EBFBC8D3BFE2}" type="pres">
      <dgm:prSet presAssocID="{65B3D60C-6F94-459B-9C94-68DA915DEF96}" presName="node" presStyleLbl="node1" presStyleIdx="2" presStyleCnt="4" custScaleX="170217">
        <dgm:presLayoutVars>
          <dgm:bulletEnabled val="1"/>
        </dgm:presLayoutVars>
      </dgm:prSet>
      <dgm:spPr>
        <a:prstGeom prst="parallelogram">
          <a:avLst/>
        </a:prstGeom>
      </dgm:spPr>
      <dgm:t>
        <a:bodyPr/>
        <a:lstStyle/>
        <a:p>
          <a:endParaRPr lang="da-DK"/>
        </a:p>
      </dgm:t>
    </dgm:pt>
    <dgm:pt modelId="{36C86B57-5B41-45A6-8FF6-49A19F40A795}" type="pres">
      <dgm:prSet presAssocID="{F3A51B64-5E33-4948-86A6-7BF2EF310AEC}" presName="sibTrans" presStyleCnt="0"/>
      <dgm:spPr/>
    </dgm:pt>
    <dgm:pt modelId="{13E10DAE-BC30-4D5B-B971-94F621C521C3}" type="pres">
      <dgm:prSet presAssocID="{3C17F41D-8700-4E92-BD81-53EA2E922120}" presName="node" presStyleLbl="node1" presStyleIdx="3" presStyleCnt="4" custScaleX="170217">
        <dgm:presLayoutVars>
          <dgm:bulletEnabled val="1"/>
        </dgm:presLayoutVars>
      </dgm:prSet>
      <dgm:spPr>
        <a:prstGeom prst="parallelogram">
          <a:avLst/>
        </a:prstGeom>
      </dgm:spPr>
      <dgm:t>
        <a:bodyPr/>
        <a:lstStyle/>
        <a:p>
          <a:endParaRPr lang="da-DK"/>
        </a:p>
      </dgm:t>
    </dgm:pt>
  </dgm:ptLst>
  <dgm:cxnLst>
    <dgm:cxn modelId="{40C66898-8C7A-42F6-9752-C9506E432E5F}" type="presOf" srcId="{25132712-1BF3-4212-9454-F4B938CE788F}" destId="{86523D76-C3B7-46FF-ACD7-241860F576F8}" srcOrd="0" destOrd="0" presId="urn:microsoft.com/office/officeart/2005/8/layout/default"/>
    <dgm:cxn modelId="{C285EC54-A517-4CE7-A603-211190B46C85}" type="presOf" srcId="{65B3D60C-6F94-459B-9C94-68DA915DEF96}" destId="{0027E7AE-14E8-4033-B180-EBFBC8D3BFE2}" srcOrd="0" destOrd="0" presId="urn:microsoft.com/office/officeart/2005/8/layout/default"/>
    <dgm:cxn modelId="{D383A356-9DA8-40D4-B030-B95001208BEA}" type="presOf" srcId="{59FC1D68-D1C8-42FC-AB51-FC672266451D}" destId="{0477D895-12EE-4C59-9EB4-9A1C73189F1E}" srcOrd="0" destOrd="0" presId="urn:microsoft.com/office/officeart/2005/8/layout/default"/>
    <dgm:cxn modelId="{FCBA70B5-14A5-4B69-BF4A-E01E15259832}" srcId="{59FC1D68-D1C8-42FC-AB51-FC672266451D}" destId="{3C17F41D-8700-4E92-BD81-53EA2E922120}" srcOrd="3" destOrd="0" parTransId="{0E446742-4E2D-4B68-ADDC-B0A3C4FD171D}" sibTransId="{F920AFF5-59C8-49F2-9CD7-46657ACB4246}"/>
    <dgm:cxn modelId="{390F2797-0CBC-4C49-929D-EB62643F66CA}" srcId="{59FC1D68-D1C8-42FC-AB51-FC672266451D}" destId="{65B3D60C-6F94-459B-9C94-68DA915DEF96}" srcOrd="2" destOrd="0" parTransId="{F365B769-E73E-42AE-8E4E-4C632134DCF3}" sibTransId="{F3A51B64-5E33-4948-86A6-7BF2EF310AEC}"/>
    <dgm:cxn modelId="{0292DAEA-5AA4-4E74-9966-4CD06756F666}" srcId="{59FC1D68-D1C8-42FC-AB51-FC672266451D}" destId="{A81B099C-3FDC-4299-9427-CC5ABEDECEAB}" srcOrd="0" destOrd="0" parTransId="{D276AB0D-D86B-4461-A3FB-F655EFDBBD7B}" sibTransId="{479B03BF-A259-44CA-ADD4-B2E88C30DA8C}"/>
    <dgm:cxn modelId="{A00AAD44-94AC-4D60-BDF7-FB41A3E610D8}" srcId="{59FC1D68-D1C8-42FC-AB51-FC672266451D}" destId="{25132712-1BF3-4212-9454-F4B938CE788F}" srcOrd="1" destOrd="0" parTransId="{8C39374A-FD36-41D2-BFCC-89E366AAC356}" sibTransId="{AE9B18AB-6DE9-4FCE-8975-C313C94751E0}"/>
    <dgm:cxn modelId="{4906681F-0CA6-420D-8EC8-CA494A2E2CBA}" type="presOf" srcId="{3C17F41D-8700-4E92-BD81-53EA2E922120}" destId="{13E10DAE-BC30-4D5B-B971-94F621C521C3}" srcOrd="0" destOrd="0" presId="urn:microsoft.com/office/officeart/2005/8/layout/default"/>
    <dgm:cxn modelId="{D6D78B36-7989-4F8A-B8D7-5B2D9235543D}" type="presOf" srcId="{A81B099C-3FDC-4299-9427-CC5ABEDECEAB}" destId="{D0FBFD76-DAB2-4641-B2A7-447B010DA9A2}" srcOrd="0" destOrd="0" presId="urn:microsoft.com/office/officeart/2005/8/layout/default"/>
    <dgm:cxn modelId="{9821CE70-2CC8-4965-894A-4A2920ECEFF0}" type="presParOf" srcId="{0477D895-12EE-4C59-9EB4-9A1C73189F1E}" destId="{D0FBFD76-DAB2-4641-B2A7-447B010DA9A2}" srcOrd="0" destOrd="0" presId="urn:microsoft.com/office/officeart/2005/8/layout/default"/>
    <dgm:cxn modelId="{78E89883-8D3D-4E09-8909-3F40C1C4B276}" type="presParOf" srcId="{0477D895-12EE-4C59-9EB4-9A1C73189F1E}" destId="{FD2968D9-D76D-45EA-B74E-DF13B42D6CAE}" srcOrd="1" destOrd="0" presId="urn:microsoft.com/office/officeart/2005/8/layout/default"/>
    <dgm:cxn modelId="{615A07BE-51FF-4972-941D-9500149C9DD4}" type="presParOf" srcId="{0477D895-12EE-4C59-9EB4-9A1C73189F1E}" destId="{86523D76-C3B7-46FF-ACD7-241860F576F8}" srcOrd="2" destOrd="0" presId="urn:microsoft.com/office/officeart/2005/8/layout/default"/>
    <dgm:cxn modelId="{4A2B54C0-EB17-41AC-B0C0-CCC2510626BB}" type="presParOf" srcId="{0477D895-12EE-4C59-9EB4-9A1C73189F1E}" destId="{CA64E63E-4637-439D-9007-6567C380D547}" srcOrd="3" destOrd="0" presId="urn:microsoft.com/office/officeart/2005/8/layout/default"/>
    <dgm:cxn modelId="{A285BF33-5122-425F-807A-09853BC1DC18}" type="presParOf" srcId="{0477D895-12EE-4C59-9EB4-9A1C73189F1E}" destId="{0027E7AE-14E8-4033-B180-EBFBC8D3BFE2}" srcOrd="4" destOrd="0" presId="urn:microsoft.com/office/officeart/2005/8/layout/default"/>
    <dgm:cxn modelId="{138F8F57-BEB6-4E74-9E7B-EAD0167A17F3}" type="presParOf" srcId="{0477D895-12EE-4C59-9EB4-9A1C73189F1E}" destId="{36C86B57-5B41-45A6-8FF6-49A19F40A795}" srcOrd="5" destOrd="0" presId="urn:microsoft.com/office/officeart/2005/8/layout/default"/>
    <dgm:cxn modelId="{614A3FB4-1FF5-4C3E-A628-38F2FC1CE969}" type="presParOf" srcId="{0477D895-12EE-4C59-9EB4-9A1C73189F1E}" destId="{13E10DAE-BC30-4D5B-B971-94F621C521C3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862C46A-7900-49B2-9215-E43317255928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A65DBFBF-B0A7-49DF-9663-E77091DD4ED3}">
      <dgm:prSet phldrT="[Teks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solidFill>
          <a:srgbClr val="CF7327"/>
        </a:solidFill>
        <a:ln>
          <a:solidFill>
            <a:schemeClr val="bg1"/>
          </a:solidFill>
        </a:ln>
      </dgm:spPr>
      <dgm:t>
        <a:bodyPr/>
        <a:lstStyle/>
        <a:p>
          <a:r>
            <a:rPr lang="da-DK" sz="2000" b="0" i="0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rPr>
            <a:t>Slingrende lastbil overhaler dig</a:t>
          </a:r>
        </a:p>
      </dgm:t>
    </dgm:pt>
    <dgm:pt modelId="{9B553A5A-7FE3-4676-963D-955F44220ED8}" type="parTrans" cxnId="{153144D5-B309-45E2-B38E-F5C3C56FAD0F}">
      <dgm:prSet/>
      <dgm:spPr/>
      <dgm:t>
        <a:bodyPr/>
        <a:lstStyle/>
        <a:p>
          <a:endParaRPr lang="da-DK"/>
        </a:p>
      </dgm:t>
    </dgm:pt>
    <dgm:pt modelId="{FF4AB49B-2E31-4AAF-8F37-4F935962BF90}" type="sibTrans" cxnId="{153144D5-B309-45E2-B38E-F5C3C56FAD0F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>
          <a:solidFill>
            <a:srgbClr val="4A5151"/>
          </a:solidFill>
        </a:ln>
      </dgm:spPr>
      <dgm:t>
        <a:bodyPr/>
        <a:lstStyle/>
        <a:p>
          <a:endParaRPr lang="da-DK" dirty="0"/>
        </a:p>
      </dgm:t>
    </dgm:pt>
    <dgm:pt modelId="{BF4EB1F3-F943-4E3D-8D16-08551C16CA2C}">
      <dgm:prSet phldrT="[Teks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solidFill>
          <a:srgbClr val="3F94B3"/>
        </a:solidFill>
        <a:ln>
          <a:solidFill>
            <a:schemeClr val="bg1"/>
          </a:solidFill>
        </a:ln>
      </dgm:spPr>
      <dgm:t>
        <a:bodyPr/>
        <a:lstStyle/>
        <a:p>
          <a:r>
            <a:rPr lang="da-DK" sz="2000" b="0" i="0" dirty="0" smtClean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rPr>
            <a:t>“Ingen </a:t>
          </a:r>
          <a:r>
            <a:rPr lang="da-DK" sz="2000" b="0" i="0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rPr>
            <a:t>skal </a:t>
          </a:r>
          <a:r>
            <a:rPr lang="da-DK" sz="2000" b="0" i="0" dirty="0" smtClean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rPr>
            <a:t/>
          </a:r>
          <a:br>
            <a:rPr lang="da-DK" sz="2000" b="0" i="0" dirty="0" smtClean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rPr>
          </a:br>
          <a:r>
            <a:rPr lang="da-DK" sz="2000" b="0" i="0" dirty="0" smtClean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rPr>
            <a:t>overhale </a:t>
          </a:r>
          <a:r>
            <a:rPr lang="da-DK" sz="2000" b="0" i="0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rPr>
            <a:t>mig!”</a:t>
          </a:r>
        </a:p>
      </dgm:t>
    </dgm:pt>
    <dgm:pt modelId="{B7E5E559-31CD-4D0F-9033-EBB1B6CD9510}" type="parTrans" cxnId="{F5FB823D-AACB-4CA8-A91A-B2030D1B9AD6}">
      <dgm:prSet/>
      <dgm:spPr/>
      <dgm:t>
        <a:bodyPr/>
        <a:lstStyle/>
        <a:p>
          <a:endParaRPr lang="da-DK"/>
        </a:p>
      </dgm:t>
    </dgm:pt>
    <dgm:pt modelId="{5B5883D2-B167-4C3C-A858-E9B1511737B7}" type="sibTrans" cxnId="{F5FB823D-AACB-4CA8-A91A-B2030D1B9AD6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>
          <a:solidFill>
            <a:srgbClr val="4A5151"/>
          </a:solidFill>
        </a:ln>
      </dgm:spPr>
      <dgm:t>
        <a:bodyPr/>
        <a:lstStyle/>
        <a:p>
          <a:endParaRPr lang="da-DK" dirty="0"/>
        </a:p>
      </dgm:t>
    </dgm:pt>
    <dgm:pt modelId="{B0C235C1-D115-491D-983F-3DE1DDC31E8F}">
      <dgm:prSet phldrT="[Teks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solidFill>
          <a:srgbClr val="AE4C89"/>
        </a:solidFill>
        <a:ln>
          <a:solidFill>
            <a:schemeClr val="bg1"/>
          </a:solidFill>
        </a:ln>
      </dgm:spPr>
      <dgm:t>
        <a:bodyPr/>
        <a:lstStyle/>
        <a:p>
          <a:r>
            <a:rPr lang="da-DK" sz="2400" b="0" i="0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rPr>
            <a:t>Overhaler lastbilen</a:t>
          </a:r>
        </a:p>
      </dgm:t>
    </dgm:pt>
    <dgm:pt modelId="{C1142A9D-58AD-45E2-8AAF-EA7821A3D991}" type="parTrans" cxnId="{BF90FFB0-E3C2-42F6-AEFD-05ABF75FC2FA}">
      <dgm:prSet/>
      <dgm:spPr/>
      <dgm:t>
        <a:bodyPr/>
        <a:lstStyle/>
        <a:p>
          <a:endParaRPr lang="da-DK"/>
        </a:p>
      </dgm:t>
    </dgm:pt>
    <dgm:pt modelId="{75B0A7EC-0AD5-4371-8FBC-FD29B7300294}" type="sibTrans" cxnId="{BF90FFB0-E3C2-42F6-AEFD-05ABF75FC2FA}">
      <dgm:prSet/>
      <dgm:spPr/>
      <dgm:t>
        <a:bodyPr/>
        <a:lstStyle/>
        <a:p>
          <a:endParaRPr lang="da-DK"/>
        </a:p>
      </dgm:t>
    </dgm:pt>
    <dgm:pt modelId="{FD77F2AC-8A02-4DD9-A83A-72B44AE516F3}">
      <dgm:prSet phldrT="[Teks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solidFill>
          <a:srgbClr val="839625"/>
        </a:solidFill>
        <a:ln>
          <a:solidFill>
            <a:schemeClr val="bg1"/>
          </a:solidFill>
        </a:ln>
      </dgm:spPr>
      <dgm:t>
        <a:bodyPr/>
        <a:lstStyle/>
        <a:p>
          <a:r>
            <a:rPr lang="da-DK" sz="2000" b="0" i="0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rPr>
            <a:t>Irriteret og truet</a:t>
          </a:r>
        </a:p>
      </dgm:t>
    </dgm:pt>
    <dgm:pt modelId="{1F49B2CA-81FF-4542-ACE2-0701F361D8CC}" type="parTrans" cxnId="{0ACFCA62-B44E-4DCE-89FA-BD12496FF7C5}">
      <dgm:prSet/>
      <dgm:spPr/>
      <dgm:t>
        <a:bodyPr/>
        <a:lstStyle/>
        <a:p>
          <a:endParaRPr lang="da-DK"/>
        </a:p>
      </dgm:t>
    </dgm:pt>
    <dgm:pt modelId="{80E3897C-3643-4695-BC82-822030FF0935}" type="sibTrans" cxnId="{0ACFCA62-B44E-4DCE-89FA-BD12496FF7C5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>
          <a:solidFill>
            <a:srgbClr val="4A5151"/>
          </a:solidFill>
        </a:ln>
      </dgm:spPr>
      <dgm:t>
        <a:bodyPr/>
        <a:lstStyle/>
        <a:p>
          <a:endParaRPr lang="da-DK" dirty="0"/>
        </a:p>
      </dgm:t>
    </dgm:pt>
    <dgm:pt modelId="{0F439829-08B7-4D5D-AB52-54CB57C7E9C3}" type="pres">
      <dgm:prSet presAssocID="{4862C46A-7900-49B2-9215-E43317255928}" presName="linearFlow" presStyleCnt="0">
        <dgm:presLayoutVars>
          <dgm:resizeHandles val="exact"/>
        </dgm:presLayoutVars>
      </dgm:prSet>
      <dgm:spPr/>
    </dgm:pt>
    <dgm:pt modelId="{64388B55-B7B9-4FE2-9F1E-0C9E2D973ABB}" type="pres">
      <dgm:prSet presAssocID="{A65DBFBF-B0A7-49DF-9663-E77091DD4ED3}" presName="node" presStyleLbl="node1" presStyleIdx="0" presStyleCnt="4" custScaleX="89329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da-DK"/>
        </a:p>
      </dgm:t>
    </dgm:pt>
    <dgm:pt modelId="{69FBADCB-6B28-49A2-B52E-6206B972CCEE}" type="pres">
      <dgm:prSet presAssocID="{FF4AB49B-2E31-4AAF-8F37-4F935962BF90}" presName="sibTrans" presStyleLbl="sibTrans2D1" presStyleIdx="0" presStyleCnt="3"/>
      <dgm:spPr/>
      <dgm:t>
        <a:bodyPr/>
        <a:lstStyle/>
        <a:p>
          <a:endParaRPr lang="da-DK"/>
        </a:p>
      </dgm:t>
    </dgm:pt>
    <dgm:pt modelId="{8E21B517-D9EE-4DF6-A468-7376F39C4F1B}" type="pres">
      <dgm:prSet presAssocID="{FF4AB49B-2E31-4AAF-8F37-4F935962BF90}" presName="connectorText" presStyleLbl="sibTrans2D1" presStyleIdx="0" presStyleCnt="3"/>
      <dgm:spPr/>
      <dgm:t>
        <a:bodyPr/>
        <a:lstStyle/>
        <a:p>
          <a:endParaRPr lang="da-DK"/>
        </a:p>
      </dgm:t>
    </dgm:pt>
    <dgm:pt modelId="{15C7FD33-E43C-446F-9458-BB3438C90F13}" type="pres">
      <dgm:prSet presAssocID="{BF4EB1F3-F943-4E3D-8D16-08551C16CA2C}" presName="node" presStyleLbl="node1" presStyleIdx="1" presStyleCnt="4" custScaleX="85139" custScaleY="132381">
        <dgm:presLayoutVars>
          <dgm:bulletEnabled val="1"/>
        </dgm:presLayoutVars>
      </dgm:prSet>
      <dgm:spPr>
        <a:prstGeom prst="cloud">
          <a:avLst/>
        </a:prstGeom>
      </dgm:spPr>
      <dgm:t>
        <a:bodyPr/>
        <a:lstStyle/>
        <a:p>
          <a:endParaRPr lang="da-DK"/>
        </a:p>
      </dgm:t>
    </dgm:pt>
    <dgm:pt modelId="{FD7E6F41-7746-4039-AD61-6F951AE72AB9}" type="pres">
      <dgm:prSet presAssocID="{5B5883D2-B167-4C3C-A858-E9B1511737B7}" presName="sibTrans" presStyleLbl="sibTrans2D1" presStyleIdx="1" presStyleCnt="3"/>
      <dgm:spPr/>
      <dgm:t>
        <a:bodyPr/>
        <a:lstStyle/>
        <a:p>
          <a:endParaRPr lang="da-DK"/>
        </a:p>
      </dgm:t>
    </dgm:pt>
    <dgm:pt modelId="{99934CB2-738E-47FE-9D47-060DCA972B71}" type="pres">
      <dgm:prSet presAssocID="{5B5883D2-B167-4C3C-A858-E9B1511737B7}" presName="connectorText" presStyleLbl="sibTrans2D1" presStyleIdx="1" presStyleCnt="3"/>
      <dgm:spPr/>
      <dgm:t>
        <a:bodyPr/>
        <a:lstStyle/>
        <a:p>
          <a:endParaRPr lang="da-DK"/>
        </a:p>
      </dgm:t>
    </dgm:pt>
    <dgm:pt modelId="{4C0A8ABC-593C-493B-802D-5DE6A3773324}" type="pres">
      <dgm:prSet presAssocID="{FD77F2AC-8A02-4DD9-A83A-72B44AE516F3}" presName="node" presStyleLbl="node1" presStyleIdx="2" presStyleCnt="4">
        <dgm:presLayoutVars>
          <dgm:bulletEnabled val="1"/>
        </dgm:presLayoutVars>
      </dgm:prSet>
      <dgm:spPr>
        <a:prstGeom prst="parallelogram">
          <a:avLst/>
        </a:prstGeom>
      </dgm:spPr>
      <dgm:t>
        <a:bodyPr/>
        <a:lstStyle/>
        <a:p>
          <a:endParaRPr lang="da-DK"/>
        </a:p>
      </dgm:t>
    </dgm:pt>
    <dgm:pt modelId="{6A0A3194-DE91-44DE-B7D0-0D97D13ABBE0}" type="pres">
      <dgm:prSet presAssocID="{80E3897C-3643-4695-BC82-822030FF0935}" presName="sibTrans" presStyleLbl="sibTrans2D1" presStyleIdx="2" presStyleCnt="3"/>
      <dgm:spPr/>
      <dgm:t>
        <a:bodyPr/>
        <a:lstStyle/>
        <a:p>
          <a:endParaRPr lang="da-DK"/>
        </a:p>
      </dgm:t>
    </dgm:pt>
    <dgm:pt modelId="{0CBE3294-2ED0-4538-B909-B5CEFF8D7B31}" type="pres">
      <dgm:prSet presAssocID="{80E3897C-3643-4695-BC82-822030FF0935}" presName="connectorText" presStyleLbl="sibTrans2D1" presStyleIdx="2" presStyleCnt="3"/>
      <dgm:spPr/>
      <dgm:t>
        <a:bodyPr/>
        <a:lstStyle/>
        <a:p>
          <a:endParaRPr lang="da-DK"/>
        </a:p>
      </dgm:t>
    </dgm:pt>
    <dgm:pt modelId="{BE0F643D-BB2A-4711-B1B8-ECFCFB6631D2}" type="pres">
      <dgm:prSet presAssocID="{B0C235C1-D115-491D-983F-3DE1DDC31E8F}" presName="node" presStyleLbl="node1" presStyleIdx="3" presStyleCnt="4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da-DK"/>
        </a:p>
      </dgm:t>
    </dgm:pt>
  </dgm:ptLst>
  <dgm:cxnLst>
    <dgm:cxn modelId="{BF90FFB0-E3C2-42F6-AEFD-05ABF75FC2FA}" srcId="{4862C46A-7900-49B2-9215-E43317255928}" destId="{B0C235C1-D115-491D-983F-3DE1DDC31E8F}" srcOrd="3" destOrd="0" parTransId="{C1142A9D-58AD-45E2-8AAF-EA7821A3D991}" sibTransId="{75B0A7EC-0AD5-4371-8FBC-FD29B7300294}"/>
    <dgm:cxn modelId="{8BDD0DD8-4FB7-4DFA-8AD2-7DAE44B716F2}" type="presOf" srcId="{5B5883D2-B167-4C3C-A858-E9B1511737B7}" destId="{99934CB2-738E-47FE-9D47-060DCA972B71}" srcOrd="1" destOrd="0" presId="urn:microsoft.com/office/officeart/2005/8/layout/process2"/>
    <dgm:cxn modelId="{F5FB823D-AACB-4CA8-A91A-B2030D1B9AD6}" srcId="{4862C46A-7900-49B2-9215-E43317255928}" destId="{BF4EB1F3-F943-4E3D-8D16-08551C16CA2C}" srcOrd="1" destOrd="0" parTransId="{B7E5E559-31CD-4D0F-9033-EBB1B6CD9510}" sibTransId="{5B5883D2-B167-4C3C-A858-E9B1511737B7}"/>
    <dgm:cxn modelId="{0ACFCA62-B44E-4DCE-89FA-BD12496FF7C5}" srcId="{4862C46A-7900-49B2-9215-E43317255928}" destId="{FD77F2AC-8A02-4DD9-A83A-72B44AE516F3}" srcOrd="2" destOrd="0" parTransId="{1F49B2CA-81FF-4542-ACE2-0701F361D8CC}" sibTransId="{80E3897C-3643-4695-BC82-822030FF0935}"/>
    <dgm:cxn modelId="{92BDFEF9-0C0C-4C85-A37C-24539876C907}" type="presOf" srcId="{4862C46A-7900-49B2-9215-E43317255928}" destId="{0F439829-08B7-4D5D-AB52-54CB57C7E9C3}" srcOrd="0" destOrd="0" presId="urn:microsoft.com/office/officeart/2005/8/layout/process2"/>
    <dgm:cxn modelId="{74D44974-2E82-44C8-8824-C6519A47C5B1}" type="presOf" srcId="{A65DBFBF-B0A7-49DF-9663-E77091DD4ED3}" destId="{64388B55-B7B9-4FE2-9F1E-0C9E2D973ABB}" srcOrd="0" destOrd="0" presId="urn:microsoft.com/office/officeart/2005/8/layout/process2"/>
    <dgm:cxn modelId="{153144D5-B309-45E2-B38E-F5C3C56FAD0F}" srcId="{4862C46A-7900-49B2-9215-E43317255928}" destId="{A65DBFBF-B0A7-49DF-9663-E77091DD4ED3}" srcOrd="0" destOrd="0" parTransId="{9B553A5A-7FE3-4676-963D-955F44220ED8}" sibTransId="{FF4AB49B-2E31-4AAF-8F37-4F935962BF90}"/>
    <dgm:cxn modelId="{0EF2E913-2B04-4478-AF88-2A7588FF3C0F}" type="presOf" srcId="{5B5883D2-B167-4C3C-A858-E9B1511737B7}" destId="{FD7E6F41-7746-4039-AD61-6F951AE72AB9}" srcOrd="0" destOrd="0" presId="urn:microsoft.com/office/officeart/2005/8/layout/process2"/>
    <dgm:cxn modelId="{396DE4F2-343F-494C-BEB1-4C7D2321383F}" type="presOf" srcId="{FD77F2AC-8A02-4DD9-A83A-72B44AE516F3}" destId="{4C0A8ABC-593C-493B-802D-5DE6A3773324}" srcOrd="0" destOrd="0" presId="urn:microsoft.com/office/officeart/2005/8/layout/process2"/>
    <dgm:cxn modelId="{F459072E-D89B-4A4F-877E-4D95178A8481}" type="presOf" srcId="{FF4AB49B-2E31-4AAF-8F37-4F935962BF90}" destId="{8E21B517-D9EE-4DF6-A468-7376F39C4F1B}" srcOrd="1" destOrd="0" presId="urn:microsoft.com/office/officeart/2005/8/layout/process2"/>
    <dgm:cxn modelId="{A9ABEE62-B03B-4D9B-B3EE-B1FC2544A928}" type="presOf" srcId="{FF4AB49B-2E31-4AAF-8F37-4F935962BF90}" destId="{69FBADCB-6B28-49A2-B52E-6206B972CCEE}" srcOrd="0" destOrd="0" presId="urn:microsoft.com/office/officeart/2005/8/layout/process2"/>
    <dgm:cxn modelId="{ECC697E3-EF97-4494-8C15-32BA56AE3D29}" type="presOf" srcId="{BF4EB1F3-F943-4E3D-8D16-08551C16CA2C}" destId="{15C7FD33-E43C-446F-9458-BB3438C90F13}" srcOrd="0" destOrd="0" presId="urn:microsoft.com/office/officeart/2005/8/layout/process2"/>
    <dgm:cxn modelId="{1FBFC352-D2E2-4A3F-B17D-868210481C45}" type="presOf" srcId="{80E3897C-3643-4695-BC82-822030FF0935}" destId="{6A0A3194-DE91-44DE-B7D0-0D97D13ABBE0}" srcOrd="0" destOrd="0" presId="urn:microsoft.com/office/officeart/2005/8/layout/process2"/>
    <dgm:cxn modelId="{310CAEA9-9BB7-4EB3-A34A-A35EE4C6385D}" type="presOf" srcId="{80E3897C-3643-4695-BC82-822030FF0935}" destId="{0CBE3294-2ED0-4538-B909-B5CEFF8D7B31}" srcOrd="1" destOrd="0" presId="urn:microsoft.com/office/officeart/2005/8/layout/process2"/>
    <dgm:cxn modelId="{6AE7998F-BFB3-425E-AC44-76910527A3FA}" type="presOf" srcId="{B0C235C1-D115-491D-983F-3DE1DDC31E8F}" destId="{BE0F643D-BB2A-4711-B1B8-ECFCFB6631D2}" srcOrd="0" destOrd="0" presId="urn:microsoft.com/office/officeart/2005/8/layout/process2"/>
    <dgm:cxn modelId="{42F0D5C3-09B7-4E1E-9954-FC9CEF44148D}" type="presParOf" srcId="{0F439829-08B7-4D5D-AB52-54CB57C7E9C3}" destId="{64388B55-B7B9-4FE2-9F1E-0C9E2D973ABB}" srcOrd="0" destOrd="0" presId="urn:microsoft.com/office/officeart/2005/8/layout/process2"/>
    <dgm:cxn modelId="{E54F15CA-144B-4C0F-BC93-B82CCB7044B5}" type="presParOf" srcId="{0F439829-08B7-4D5D-AB52-54CB57C7E9C3}" destId="{69FBADCB-6B28-49A2-B52E-6206B972CCEE}" srcOrd="1" destOrd="0" presId="urn:microsoft.com/office/officeart/2005/8/layout/process2"/>
    <dgm:cxn modelId="{F51E2B34-E4A1-4A8D-9FFF-82DCD907C6CA}" type="presParOf" srcId="{69FBADCB-6B28-49A2-B52E-6206B972CCEE}" destId="{8E21B517-D9EE-4DF6-A468-7376F39C4F1B}" srcOrd="0" destOrd="0" presId="urn:microsoft.com/office/officeart/2005/8/layout/process2"/>
    <dgm:cxn modelId="{B8A74112-71AF-4E4F-A42F-F59A52AE34EC}" type="presParOf" srcId="{0F439829-08B7-4D5D-AB52-54CB57C7E9C3}" destId="{15C7FD33-E43C-446F-9458-BB3438C90F13}" srcOrd="2" destOrd="0" presId="urn:microsoft.com/office/officeart/2005/8/layout/process2"/>
    <dgm:cxn modelId="{8787A711-A7D9-4A19-A55B-7DBC5298827A}" type="presParOf" srcId="{0F439829-08B7-4D5D-AB52-54CB57C7E9C3}" destId="{FD7E6F41-7746-4039-AD61-6F951AE72AB9}" srcOrd="3" destOrd="0" presId="urn:microsoft.com/office/officeart/2005/8/layout/process2"/>
    <dgm:cxn modelId="{4B9C5EB7-EEF9-4D09-84BB-DAFC5C23BA27}" type="presParOf" srcId="{FD7E6F41-7746-4039-AD61-6F951AE72AB9}" destId="{99934CB2-738E-47FE-9D47-060DCA972B71}" srcOrd="0" destOrd="0" presId="urn:microsoft.com/office/officeart/2005/8/layout/process2"/>
    <dgm:cxn modelId="{9C63DE54-A3C7-4CE6-9A97-F0D78B3D5B8B}" type="presParOf" srcId="{0F439829-08B7-4D5D-AB52-54CB57C7E9C3}" destId="{4C0A8ABC-593C-493B-802D-5DE6A3773324}" srcOrd="4" destOrd="0" presId="urn:microsoft.com/office/officeart/2005/8/layout/process2"/>
    <dgm:cxn modelId="{77EA644F-9793-4696-9C82-E75E4EB31BCE}" type="presParOf" srcId="{0F439829-08B7-4D5D-AB52-54CB57C7E9C3}" destId="{6A0A3194-DE91-44DE-B7D0-0D97D13ABBE0}" srcOrd="5" destOrd="0" presId="urn:microsoft.com/office/officeart/2005/8/layout/process2"/>
    <dgm:cxn modelId="{E3379862-B5CC-43A7-8AFC-B9F8844E16F8}" type="presParOf" srcId="{6A0A3194-DE91-44DE-B7D0-0D97D13ABBE0}" destId="{0CBE3294-2ED0-4538-B909-B5CEFF8D7B31}" srcOrd="0" destOrd="0" presId="urn:microsoft.com/office/officeart/2005/8/layout/process2"/>
    <dgm:cxn modelId="{30497077-9001-49CB-94A7-02DD6B463134}" type="presParOf" srcId="{0F439829-08B7-4D5D-AB52-54CB57C7E9C3}" destId="{BE0F643D-BB2A-4711-B1B8-ECFCFB6631D2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A3A62DD-A5FA-4599-B2CF-CB140B184178}" type="doc">
      <dgm:prSet loTypeId="urn:microsoft.com/office/officeart/2005/8/layout/cycle6" loCatId="cycl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da-DK"/>
        </a:p>
      </dgm:t>
    </dgm:pt>
    <dgm:pt modelId="{48D208C2-7E81-4F15-AF16-BFCD01908166}">
      <dgm:prSet phldrT="[Tekst]" custT="1"/>
      <dgm:spPr>
        <a:solidFill>
          <a:srgbClr val="3F94B3"/>
        </a:solidFill>
        <a:ln>
          <a:solidFill>
            <a:schemeClr val="bg1"/>
          </a:solidFill>
        </a:ln>
      </dgm:spPr>
      <dgm:t>
        <a:bodyPr/>
        <a:lstStyle/>
        <a:p>
          <a:r>
            <a:rPr lang="da-DK" sz="2400" b="0" i="0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rPr>
            <a:t>Tanker</a:t>
          </a:r>
        </a:p>
      </dgm:t>
    </dgm:pt>
    <dgm:pt modelId="{869382FF-80AA-474E-A953-EC0DCF401982}" type="parTrans" cxnId="{F484672D-82A2-435B-963C-ABCC23AC1B84}">
      <dgm:prSet/>
      <dgm:spPr/>
      <dgm:t>
        <a:bodyPr/>
        <a:lstStyle/>
        <a:p>
          <a:endParaRPr lang="da-DK"/>
        </a:p>
      </dgm:t>
    </dgm:pt>
    <dgm:pt modelId="{1AAE67FD-6C75-45B0-9D80-B1A1E8BD8845}" type="sibTrans" cxnId="{F484672D-82A2-435B-963C-ABCC23AC1B84}">
      <dgm:prSet/>
      <dgm:spPr>
        <a:ln w="25400">
          <a:solidFill>
            <a:srgbClr val="4A5151"/>
          </a:solidFill>
        </a:ln>
      </dgm:spPr>
      <dgm:t>
        <a:bodyPr/>
        <a:lstStyle/>
        <a:p>
          <a:endParaRPr lang="da-DK"/>
        </a:p>
      </dgm:t>
    </dgm:pt>
    <dgm:pt modelId="{F1E87EA1-1258-4D60-A935-D28D6A4080F4}">
      <dgm:prSet phldrT="[Tekst]" custT="1"/>
      <dgm:spPr>
        <a:solidFill>
          <a:srgbClr val="839625"/>
        </a:solidFill>
        <a:ln>
          <a:solidFill>
            <a:schemeClr val="bg1"/>
          </a:solidFill>
        </a:ln>
      </dgm:spPr>
      <dgm:t>
        <a:bodyPr/>
        <a:lstStyle/>
        <a:p>
          <a:r>
            <a:rPr lang="da-DK" sz="2400" b="0" i="0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rPr>
            <a:t>Følelser</a:t>
          </a:r>
        </a:p>
      </dgm:t>
    </dgm:pt>
    <dgm:pt modelId="{F42DB619-115A-4D3A-A08E-B70C06558E84}" type="parTrans" cxnId="{E8B199CB-1744-48FB-90F8-CD72BFCA03C1}">
      <dgm:prSet/>
      <dgm:spPr/>
      <dgm:t>
        <a:bodyPr/>
        <a:lstStyle/>
        <a:p>
          <a:endParaRPr lang="da-DK"/>
        </a:p>
      </dgm:t>
    </dgm:pt>
    <dgm:pt modelId="{5CA3EFAE-8869-4DCE-A27E-88B44963FBDF}" type="sibTrans" cxnId="{E8B199CB-1744-48FB-90F8-CD72BFCA03C1}">
      <dgm:prSet/>
      <dgm:spPr>
        <a:ln w="25400">
          <a:solidFill>
            <a:srgbClr val="4A5151"/>
          </a:solidFill>
        </a:ln>
      </dgm:spPr>
      <dgm:t>
        <a:bodyPr/>
        <a:lstStyle/>
        <a:p>
          <a:endParaRPr lang="da-DK"/>
        </a:p>
      </dgm:t>
    </dgm:pt>
    <dgm:pt modelId="{93859725-4D1F-46C5-AA22-CE24CF7E3BEA}">
      <dgm:prSet phldrT="[Tekst]" custT="1"/>
      <dgm:spPr>
        <a:solidFill>
          <a:srgbClr val="778C79"/>
        </a:solidFill>
        <a:ln>
          <a:solidFill>
            <a:schemeClr val="bg1"/>
          </a:solidFill>
        </a:ln>
      </dgm:spPr>
      <dgm:t>
        <a:bodyPr/>
        <a:lstStyle/>
        <a:p>
          <a:r>
            <a:rPr lang="da-DK" sz="2400" b="0" i="0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rPr>
            <a:t>Handlinger</a:t>
          </a:r>
        </a:p>
      </dgm:t>
    </dgm:pt>
    <dgm:pt modelId="{8D39FBEB-7619-4421-B91D-F044078E7CC3}" type="parTrans" cxnId="{FE4ADAD7-678B-4F88-8EAD-1BB9BB7784EC}">
      <dgm:prSet/>
      <dgm:spPr/>
      <dgm:t>
        <a:bodyPr/>
        <a:lstStyle/>
        <a:p>
          <a:endParaRPr lang="da-DK"/>
        </a:p>
      </dgm:t>
    </dgm:pt>
    <dgm:pt modelId="{4C386E0C-1B49-4F7E-8461-4400E0108482}" type="sibTrans" cxnId="{FE4ADAD7-678B-4F88-8EAD-1BB9BB7784EC}">
      <dgm:prSet/>
      <dgm:spPr>
        <a:ln w="25400">
          <a:solidFill>
            <a:srgbClr val="4A5151"/>
          </a:solidFill>
        </a:ln>
      </dgm:spPr>
      <dgm:t>
        <a:bodyPr/>
        <a:lstStyle/>
        <a:p>
          <a:endParaRPr lang="da-DK"/>
        </a:p>
      </dgm:t>
    </dgm:pt>
    <dgm:pt modelId="{32CA64DD-B3BA-49F4-B68C-154916FF6F0F}" type="pres">
      <dgm:prSet presAssocID="{9A3A62DD-A5FA-4599-B2CF-CB140B184178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a-DK"/>
        </a:p>
      </dgm:t>
    </dgm:pt>
    <dgm:pt modelId="{E0AC0B20-7152-431E-8BF3-CBC6B35AC168}" type="pres">
      <dgm:prSet presAssocID="{48D208C2-7E81-4F15-AF16-BFCD01908166}" presName="node" presStyleLbl="node1" presStyleIdx="0" presStyleCnt="3">
        <dgm:presLayoutVars>
          <dgm:bulletEnabled val="1"/>
        </dgm:presLayoutVars>
      </dgm:prSet>
      <dgm:spPr>
        <a:prstGeom prst="cloud">
          <a:avLst/>
        </a:prstGeom>
      </dgm:spPr>
      <dgm:t>
        <a:bodyPr/>
        <a:lstStyle/>
        <a:p>
          <a:endParaRPr lang="da-DK"/>
        </a:p>
      </dgm:t>
    </dgm:pt>
    <dgm:pt modelId="{60248B2F-E33D-4375-B010-7FBEDE89928D}" type="pres">
      <dgm:prSet presAssocID="{48D208C2-7E81-4F15-AF16-BFCD01908166}" presName="spNode" presStyleCnt="0"/>
      <dgm:spPr/>
    </dgm:pt>
    <dgm:pt modelId="{2DAC8AD2-9DA2-4898-9796-594F9289F90A}" type="pres">
      <dgm:prSet presAssocID="{1AAE67FD-6C75-45B0-9D80-B1A1E8BD8845}" presName="sibTrans" presStyleLbl="sibTrans1D1" presStyleIdx="0" presStyleCnt="3"/>
      <dgm:spPr/>
      <dgm:t>
        <a:bodyPr/>
        <a:lstStyle/>
        <a:p>
          <a:endParaRPr lang="da-DK"/>
        </a:p>
      </dgm:t>
    </dgm:pt>
    <dgm:pt modelId="{CEC7D193-F314-4BA9-A79D-E6D8024F14D1}" type="pres">
      <dgm:prSet presAssocID="{F1E87EA1-1258-4D60-A935-D28D6A4080F4}" presName="node" presStyleLbl="node1" presStyleIdx="1" presStyleCnt="3" custScaleX="124818">
        <dgm:presLayoutVars>
          <dgm:bulletEnabled val="1"/>
        </dgm:presLayoutVars>
      </dgm:prSet>
      <dgm:spPr>
        <a:prstGeom prst="parallelogram">
          <a:avLst/>
        </a:prstGeom>
      </dgm:spPr>
      <dgm:t>
        <a:bodyPr/>
        <a:lstStyle/>
        <a:p>
          <a:endParaRPr lang="da-DK"/>
        </a:p>
      </dgm:t>
    </dgm:pt>
    <dgm:pt modelId="{918091A0-6285-43F0-B516-17C26650B5B6}" type="pres">
      <dgm:prSet presAssocID="{F1E87EA1-1258-4D60-A935-D28D6A4080F4}" presName="spNode" presStyleCnt="0"/>
      <dgm:spPr/>
    </dgm:pt>
    <dgm:pt modelId="{E809F56A-584E-419A-87A3-F38AC00E11D9}" type="pres">
      <dgm:prSet presAssocID="{5CA3EFAE-8869-4DCE-A27E-88B44963FBDF}" presName="sibTrans" presStyleLbl="sibTrans1D1" presStyleIdx="1" presStyleCnt="3"/>
      <dgm:spPr/>
      <dgm:t>
        <a:bodyPr/>
        <a:lstStyle/>
        <a:p>
          <a:endParaRPr lang="da-DK"/>
        </a:p>
      </dgm:t>
    </dgm:pt>
    <dgm:pt modelId="{10418B73-8FB7-4166-9746-BBA7029569BE}" type="pres">
      <dgm:prSet presAssocID="{93859725-4D1F-46C5-AA22-CE24CF7E3BEA}" presName="node" presStyleLbl="node1" presStyleIdx="2" presStyleCnt="3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da-DK"/>
        </a:p>
      </dgm:t>
    </dgm:pt>
    <dgm:pt modelId="{7B94701D-30F7-4003-827E-60CACF9B70E0}" type="pres">
      <dgm:prSet presAssocID="{93859725-4D1F-46C5-AA22-CE24CF7E3BEA}" presName="spNode" presStyleCnt="0"/>
      <dgm:spPr/>
    </dgm:pt>
    <dgm:pt modelId="{A2383D7A-D90E-47B1-B8ED-9F2E72DD9C0F}" type="pres">
      <dgm:prSet presAssocID="{4C386E0C-1B49-4F7E-8461-4400E0108482}" presName="sibTrans" presStyleLbl="sibTrans1D1" presStyleIdx="2" presStyleCnt="3"/>
      <dgm:spPr/>
      <dgm:t>
        <a:bodyPr/>
        <a:lstStyle/>
        <a:p>
          <a:endParaRPr lang="da-DK"/>
        </a:p>
      </dgm:t>
    </dgm:pt>
  </dgm:ptLst>
  <dgm:cxnLst>
    <dgm:cxn modelId="{3F22062A-E48D-4904-AA3D-114D3FA43DC6}" type="presOf" srcId="{F1E87EA1-1258-4D60-A935-D28D6A4080F4}" destId="{CEC7D193-F314-4BA9-A79D-E6D8024F14D1}" srcOrd="0" destOrd="0" presId="urn:microsoft.com/office/officeart/2005/8/layout/cycle6"/>
    <dgm:cxn modelId="{F484672D-82A2-435B-963C-ABCC23AC1B84}" srcId="{9A3A62DD-A5FA-4599-B2CF-CB140B184178}" destId="{48D208C2-7E81-4F15-AF16-BFCD01908166}" srcOrd="0" destOrd="0" parTransId="{869382FF-80AA-474E-A953-EC0DCF401982}" sibTransId="{1AAE67FD-6C75-45B0-9D80-B1A1E8BD8845}"/>
    <dgm:cxn modelId="{50A936AA-B5C8-445D-9A2E-C7DD5B21D66E}" type="presOf" srcId="{93859725-4D1F-46C5-AA22-CE24CF7E3BEA}" destId="{10418B73-8FB7-4166-9746-BBA7029569BE}" srcOrd="0" destOrd="0" presId="urn:microsoft.com/office/officeart/2005/8/layout/cycle6"/>
    <dgm:cxn modelId="{52DA9206-44F8-4ACE-910F-011AFEE47F27}" type="presOf" srcId="{9A3A62DD-A5FA-4599-B2CF-CB140B184178}" destId="{32CA64DD-B3BA-49F4-B68C-154916FF6F0F}" srcOrd="0" destOrd="0" presId="urn:microsoft.com/office/officeart/2005/8/layout/cycle6"/>
    <dgm:cxn modelId="{FE4ADAD7-678B-4F88-8EAD-1BB9BB7784EC}" srcId="{9A3A62DD-A5FA-4599-B2CF-CB140B184178}" destId="{93859725-4D1F-46C5-AA22-CE24CF7E3BEA}" srcOrd="2" destOrd="0" parTransId="{8D39FBEB-7619-4421-B91D-F044078E7CC3}" sibTransId="{4C386E0C-1B49-4F7E-8461-4400E0108482}"/>
    <dgm:cxn modelId="{156FC894-600B-4C32-BF1E-2079014A914A}" type="presOf" srcId="{4C386E0C-1B49-4F7E-8461-4400E0108482}" destId="{A2383D7A-D90E-47B1-B8ED-9F2E72DD9C0F}" srcOrd="0" destOrd="0" presId="urn:microsoft.com/office/officeart/2005/8/layout/cycle6"/>
    <dgm:cxn modelId="{AE14F26D-6EE4-4CB9-87A7-39A0159BE429}" type="presOf" srcId="{5CA3EFAE-8869-4DCE-A27E-88B44963FBDF}" destId="{E809F56A-584E-419A-87A3-F38AC00E11D9}" srcOrd="0" destOrd="0" presId="urn:microsoft.com/office/officeart/2005/8/layout/cycle6"/>
    <dgm:cxn modelId="{97BC1FFC-1EA4-4DB6-9C97-28781655796A}" type="presOf" srcId="{48D208C2-7E81-4F15-AF16-BFCD01908166}" destId="{E0AC0B20-7152-431E-8BF3-CBC6B35AC168}" srcOrd="0" destOrd="0" presId="urn:microsoft.com/office/officeart/2005/8/layout/cycle6"/>
    <dgm:cxn modelId="{B5DA6278-774A-41EB-BC46-0C409AA83FD1}" type="presOf" srcId="{1AAE67FD-6C75-45B0-9D80-B1A1E8BD8845}" destId="{2DAC8AD2-9DA2-4898-9796-594F9289F90A}" srcOrd="0" destOrd="0" presId="urn:microsoft.com/office/officeart/2005/8/layout/cycle6"/>
    <dgm:cxn modelId="{E8B199CB-1744-48FB-90F8-CD72BFCA03C1}" srcId="{9A3A62DD-A5FA-4599-B2CF-CB140B184178}" destId="{F1E87EA1-1258-4D60-A935-D28D6A4080F4}" srcOrd="1" destOrd="0" parTransId="{F42DB619-115A-4D3A-A08E-B70C06558E84}" sibTransId="{5CA3EFAE-8869-4DCE-A27E-88B44963FBDF}"/>
    <dgm:cxn modelId="{8E231B44-D9B5-439C-9D68-9D1F9E0235A1}" type="presParOf" srcId="{32CA64DD-B3BA-49F4-B68C-154916FF6F0F}" destId="{E0AC0B20-7152-431E-8BF3-CBC6B35AC168}" srcOrd="0" destOrd="0" presId="urn:microsoft.com/office/officeart/2005/8/layout/cycle6"/>
    <dgm:cxn modelId="{2D0F612E-D8FB-4E26-AE66-CA7A9308467D}" type="presParOf" srcId="{32CA64DD-B3BA-49F4-B68C-154916FF6F0F}" destId="{60248B2F-E33D-4375-B010-7FBEDE89928D}" srcOrd="1" destOrd="0" presId="urn:microsoft.com/office/officeart/2005/8/layout/cycle6"/>
    <dgm:cxn modelId="{470B84C6-837B-42DA-8031-8147CE4278D8}" type="presParOf" srcId="{32CA64DD-B3BA-49F4-B68C-154916FF6F0F}" destId="{2DAC8AD2-9DA2-4898-9796-594F9289F90A}" srcOrd="2" destOrd="0" presId="urn:microsoft.com/office/officeart/2005/8/layout/cycle6"/>
    <dgm:cxn modelId="{AA32072E-7F87-48D4-89C4-DE4EA141C0CB}" type="presParOf" srcId="{32CA64DD-B3BA-49F4-B68C-154916FF6F0F}" destId="{CEC7D193-F314-4BA9-A79D-E6D8024F14D1}" srcOrd="3" destOrd="0" presId="urn:microsoft.com/office/officeart/2005/8/layout/cycle6"/>
    <dgm:cxn modelId="{1C8F959C-B90E-4888-83E2-D19C98D35112}" type="presParOf" srcId="{32CA64DD-B3BA-49F4-B68C-154916FF6F0F}" destId="{918091A0-6285-43F0-B516-17C26650B5B6}" srcOrd="4" destOrd="0" presId="urn:microsoft.com/office/officeart/2005/8/layout/cycle6"/>
    <dgm:cxn modelId="{71091D41-45FE-42D0-94DF-10C46228A657}" type="presParOf" srcId="{32CA64DD-B3BA-49F4-B68C-154916FF6F0F}" destId="{E809F56A-584E-419A-87A3-F38AC00E11D9}" srcOrd="5" destOrd="0" presId="urn:microsoft.com/office/officeart/2005/8/layout/cycle6"/>
    <dgm:cxn modelId="{E405044D-118D-4DF2-AF00-5B5BE3238F21}" type="presParOf" srcId="{32CA64DD-B3BA-49F4-B68C-154916FF6F0F}" destId="{10418B73-8FB7-4166-9746-BBA7029569BE}" srcOrd="6" destOrd="0" presId="urn:microsoft.com/office/officeart/2005/8/layout/cycle6"/>
    <dgm:cxn modelId="{17564BD1-3A35-404C-B686-9FF6D354B866}" type="presParOf" srcId="{32CA64DD-B3BA-49F4-B68C-154916FF6F0F}" destId="{7B94701D-30F7-4003-827E-60CACF9B70E0}" srcOrd="7" destOrd="0" presId="urn:microsoft.com/office/officeart/2005/8/layout/cycle6"/>
    <dgm:cxn modelId="{A0D40149-82F5-4412-A600-679C422AEAD3}" type="presParOf" srcId="{32CA64DD-B3BA-49F4-B68C-154916FF6F0F}" destId="{A2383D7A-D90E-47B1-B8ED-9F2E72DD9C0F}" srcOrd="8" destOrd="0" presId="urn:microsoft.com/office/officeart/2005/8/layout/cycle6"/>
  </dgm:cxnLst>
  <dgm:bg>
    <a:gradFill flip="none" rotWithShape="1">
      <a:gsLst>
        <a:gs pos="0">
          <a:schemeClr val="bg1">
            <a:alpha val="58000"/>
          </a:schemeClr>
        </a:gs>
        <a:gs pos="72000">
          <a:schemeClr val="accent1">
            <a:tint val="23500"/>
            <a:satMod val="160000"/>
            <a:alpha val="0"/>
            <a:lumMod val="0"/>
            <a:lumOff val="100000"/>
          </a:schemeClr>
        </a:gs>
      </a:gsLst>
      <a:path path="circle">
        <a:fillToRect l="50000" t="50000" r="50000" b="50000"/>
      </a:path>
      <a:tileRect/>
    </a:gradFill>
    <a:effectLst/>
  </dgm:bg>
  <dgm:whole>
    <a:ln>
      <a:noFill/>
    </a:ln>
  </dgm:whole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862C46A-7900-49B2-9215-E43317255928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A65DBFBF-B0A7-49DF-9663-E77091DD4ED3}">
      <dgm:prSet phldrT="[Teks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solidFill>
          <a:srgbClr val="CF7327"/>
        </a:solidFill>
        <a:ln>
          <a:solidFill>
            <a:schemeClr val="bg1"/>
          </a:solidFill>
        </a:ln>
      </dgm:spPr>
      <dgm:t>
        <a:bodyPr/>
        <a:lstStyle/>
        <a:p>
          <a:r>
            <a:rPr lang="da-DK" sz="2000" b="0" i="0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rPr>
            <a:t>Slingrende lastbil overhaler dig</a:t>
          </a:r>
        </a:p>
      </dgm:t>
    </dgm:pt>
    <dgm:pt modelId="{9B553A5A-7FE3-4676-963D-955F44220ED8}" type="parTrans" cxnId="{153144D5-B309-45E2-B38E-F5C3C56FAD0F}">
      <dgm:prSet/>
      <dgm:spPr/>
      <dgm:t>
        <a:bodyPr/>
        <a:lstStyle/>
        <a:p>
          <a:endParaRPr lang="da-DK"/>
        </a:p>
      </dgm:t>
    </dgm:pt>
    <dgm:pt modelId="{FF4AB49B-2E31-4AAF-8F37-4F935962BF90}" type="sibTrans" cxnId="{153144D5-B309-45E2-B38E-F5C3C56FAD0F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>
          <a:solidFill>
            <a:srgbClr val="4A5151"/>
          </a:solidFill>
        </a:ln>
      </dgm:spPr>
      <dgm:t>
        <a:bodyPr/>
        <a:lstStyle/>
        <a:p>
          <a:endParaRPr lang="da-DK" dirty="0"/>
        </a:p>
      </dgm:t>
    </dgm:pt>
    <dgm:pt modelId="{BF4EB1F3-F943-4E3D-8D16-08551C16CA2C}">
      <dgm:prSet phldrT="[Teks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solidFill>
          <a:srgbClr val="3F94B3"/>
        </a:solidFill>
        <a:ln>
          <a:solidFill>
            <a:schemeClr val="bg1"/>
          </a:solidFill>
        </a:ln>
      </dgm:spPr>
      <dgm:t>
        <a:bodyPr/>
        <a:lstStyle/>
        <a:p>
          <a:r>
            <a:rPr lang="da-DK" sz="2000" b="0" i="0" dirty="0" smtClean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rPr>
            <a:t>“Ham skal jeg ikke i nærheden  af!”</a:t>
          </a:r>
          <a:endParaRPr lang="da-DK" sz="2000" b="0" i="0" dirty="0">
            <a:solidFill>
              <a:schemeClr val="bg1"/>
            </a:solidFill>
            <a:latin typeface="Calibri" charset="0"/>
            <a:ea typeface="Calibri" charset="0"/>
            <a:cs typeface="Calibri" charset="0"/>
          </a:endParaRPr>
        </a:p>
      </dgm:t>
    </dgm:pt>
    <dgm:pt modelId="{B7E5E559-31CD-4D0F-9033-EBB1B6CD9510}" type="parTrans" cxnId="{F5FB823D-AACB-4CA8-A91A-B2030D1B9AD6}">
      <dgm:prSet/>
      <dgm:spPr/>
      <dgm:t>
        <a:bodyPr/>
        <a:lstStyle/>
        <a:p>
          <a:endParaRPr lang="da-DK"/>
        </a:p>
      </dgm:t>
    </dgm:pt>
    <dgm:pt modelId="{5B5883D2-B167-4C3C-A858-E9B1511737B7}" type="sibTrans" cxnId="{F5FB823D-AACB-4CA8-A91A-B2030D1B9AD6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>
          <a:solidFill>
            <a:srgbClr val="4A5151"/>
          </a:solidFill>
        </a:ln>
      </dgm:spPr>
      <dgm:t>
        <a:bodyPr/>
        <a:lstStyle/>
        <a:p>
          <a:endParaRPr lang="da-DK" dirty="0"/>
        </a:p>
      </dgm:t>
    </dgm:pt>
    <dgm:pt modelId="{B0C235C1-D115-491D-983F-3DE1DDC31E8F}">
      <dgm:prSet phldrT="[Teks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solidFill>
          <a:srgbClr val="AE4C89"/>
        </a:solidFill>
        <a:ln>
          <a:solidFill>
            <a:schemeClr val="bg1"/>
          </a:solidFill>
        </a:ln>
      </dgm:spPr>
      <dgm:t>
        <a:bodyPr/>
        <a:lstStyle/>
        <a:p>
          <a:r>
            <a:rPr lang="da-DK" sz="2400" b="0" i="0" dirty="0" smtClean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rPr>
            <a:t>Sætter farten ned</a:t>
          </a:r>
          <a:endParaRPr lang="da-DK" sz="2400" b="0" i="0" dirty="0">
            <a:solidFill>
              <a:schemeClr val="bg1"/>
            </a:solidFill>
            <a:latin typeface="Calibri" charset="0"/>
            <a:ea typeface="Calibri" charset="0"/>
            <a:cs typeface="Calibri" charset="0"/>
          </a:endParaRPr>
        </a:p>
      </dgm:t>
    </dgm:pt>
    <dgm:pt modelId="{C1142A9D-58AD-45E2-8AAF-EA7821A3D991}" type="parTrans" cxnId="{BF90FFB0-E3C2-42F6-AEFD-05ABF75FC2FA}">
      <dgm:prSet/>
      <dgm:spPr/>
      <dgm:t>
        <a:bodyPr/>
        <a:lstStyle/>
        <a:p>
          <a:endParaRPr lang="da-DK"/>
        </a:p>
      </dgm:t>
    </dgm:pt>
    <dgm:pt modelId="{75B0A7EC-0AD5-4371-8FBC-FD29B7300294}" type="sibTrans" cxnId="{BF90FFB0-E3C2-42F6-AEFD-05ABF75FC2FA}">
      <dgm:prSet/>
      <dgm:spPr/>
      <dgm:t>
        <a:bodyPr/>
        <a:lstStyle/>
        <a:p>
          <a:endParaRPr lang="da-DK"/>
        </a:p>
      </dgm:t>
    </dgm:pt>
    <dgm:pt modelId="{FD77F2AC-8A02-4DD9-A83A-72B44AE516F3}">
      <dgm:prSet phldrT="[Teks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solidFill>
          <a:srgbClr val="839625"/>
        </a:solidFill>
        <a:ln>
          <a:solidFill>
            <a:schemeClr val="bg1"/>
          </a:solidFill>
        </a:ln>
      </dgm:spPr>
      <dgm:t>
        <a:bodyPr/>
        <a:lstStyle/>
        <a:p>
          <a:r>
            <a:rPr lang="da-DK" sz="2000" b="0" i="0" dirty="0" smtClean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rPr>
            <a:t>Forskrækket</a:t>
          </a:r>
          <a:endParaRPr lang="da-DK" sz="2000" b="0" i="0" dirty="0">
            <a:solidFill>
              <a:schemeClr val="bg1"/>
            </a:solidFill>
            <a:latin typeface="Calibri" charset="0"/>
            <a:ea typeface="Calibri" charset="0"/>
            <a:cs typeface="Calibri" charset="0"/>
          </a:endParaRPr>
        </a:p>
      </dgm:t>
    </dgm:pt>
    <dgm:pt modelId="{1F49B2CA-81FF-4542-ACE2-0701F361D8CC}" type="parTrans" cxnId="{0ACFCA62-B44E-4DCE-89FA-BD12496FF7C5}">
      <dgm:prSet/>
      <dgm:spPr/>
      <dgm:t>
        <a:bodyPr/>
        <a:lstStyle/>
        <a:p>
          <a:endParaRPr lang="da-DK"/>
        </a:p>
      </dgm:t>
    </dgm:pt>
    <dgm:pt modelId="{80E3897C-3643-4695-BC82-822030FF0935}" type="sibTrans" cxnId="{0ACFCA62-B44E-4DCE-89FA-BD12496FF7C5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>
          <a:solidFill>
            <a:srgbClr val="4A5151"/>
          </a:solidFill>
        </a:ln>
      </dgm:spPr>
      <dgm:t>
        <a:bodyPr/>
        <a:lstStyle/>
        <a:p>
          <a:endParaRPr lang="da-DK" dirty="0"/>
        </a:p>
      </dgm:t>
    </dgm:pt>
    <dgm:pt modelId="{0F439829-08B7-4D5D-AB52-54CB57C7E9C3}" type="pres">
      <dgm:prSet presAssocID="{4862C46A-7900-49B2-9215-E43317255928}" presName="linearFlow" presStyleCnt="0">
        <dgm:presLayoutVars>
          <dgm:resizeHandles val="exact"/>
        </dgm:presLayoutVars>
      </dgm:prSet>
      <dgm:spPr/>
    </dgm:pt>
    <dgm:pt modelId="{64388B55-B7B9-4FE2-9F1E-0C9E2D973ABB}" type="pres">
      <dgm:prSet presAssocID="{A65DBFBF-B0A7-49DF-9663-E77091DD4ED3}" presName="node" presStyleLbl="node1" presStyleIdx="0" presStyleCnt="4" custScaleX="89329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da-DK"/>
        </a:p>
      </dgm:t>
    </dgm:pt>
    <dgm:pt modelId="{69FBADCB-6B28-49A2-B52E-6206B972CCEE}" type="pres">
      <dgm:prSet presAssocID="{FF4AB49B-2E31-4AAF-8F37-4F935962BF90}" presName="sibTrans" presStyleLbl="sibTrans2D1" presStyleIdx="0" presStyleCnt="3"/>
      <dgm:spPr/>
      <dgm:t>
        <a:bodyPr/>
        <a:lstStyle/>
        <a:p>
          <a:endParaRPr lang="da-DK"/>
        </a:p>
      </dgm:t>
    </dgm:pt>
    <dgm:pt modelId="{8E21B517-D9EE-4DF6-A468-7376F39C4F1B}" type="pres">
      <dgm:prSet presAssocID="{FF4AB49B-2E31-4AAF-8F37-4F935962BF90}" presName="connectorText" presStyleLbl="sibTrans2D1" presStyleIdx="0" presStyleCnt="3"/>
      <dgm:spPr/>
      <dgm:t>
        <a:bodyPr/>
        <a:lstStyle/>
        <a:p>
          <a:endParaRPr lang="da-DK"/>
        </a:p>
      </dgm:t>
    </dgm:pt>
    <dgm:pt modelId="{15C7FD33-E43C-446F-9458-BB3438C90F13}" type="pres">
      <dgm:prSet presAssocID="{BF4EB1F3-F943-4E3D-8D16-08551C16CA2C}" presName="node" presStyleLbl="node1" presStyleIdx="1" presStyleCnt="4" custScaleX="93796" custScaleY="132381">
        <dgm:presLayoutVars>
          <dgm:bulletEnabled val="1"/>
        </dgm:presLayoutVars>
      </dgm:prSet>
      <dgm:spPr>
        <a:prstGeom prst="cloud">
          <a:avLst/>
        </a:prstGeom>
      </dgm:spPr>
      <dgm:t>
        <a:bodyPr/>
        <a:lstStyle/>
        <a:p>
          <a:endParaRPr lang="da-DK"/>
        </a:p>
      </dgm:t>
    </dgm:pt>
    <dgm:pt modelId="{FD7E6F41-7746-4039-AD61-6F951AE72AB9}" type="pres">
      <dgm:prSet presAssocID="{5B5883D2-B167-4C3C-A858-E9B1511737B7}" presName="sibTrans" presStyleLbl="sibTrans2D1" presStyleIdx="1" presStyleCnt="3"/>
      <dgm:spPr/>
      <dgm:t>
        <a:bodyPr/>
        <a:lstStyle/>
        <a:p>
          <a:endParaRPr lang="da-DK"/>
        </a:p>
      </dgm:t>
    </dgm:pt>
    <dgm:pt modelId="{99934CB2-738E-47FE-9D47-060DCA972B71}" type="pres">
      <dgm:prSet presAssocID="{5B5883D2-B167-4C3C-A858-E9B1511737B7}" presName="connectorText" presStyleLbl="sibTrans2D1" presStyleIdx="1" presStyleCnt="3"/>
      <dgm:spPr/>
      <dgm:t>
        <a:bodyPr/>
        <a:lstStyle/>
        <a:p>
          <a:endParaRPr lang="da-DK"/>
        </a:p>
      </dgm:t>
    </dgm:pt>
    <dgm:pt modelId="{4C0A8ABC-593C-493B-802D-5DE6A3773324}" type="pres">
      <dgm:prSet presAssocID="{FD77F2AC-8A02-4DD9-A83A-72B44AE516F3}" presName="node" presStyleLbl="node1" presStyleIdx="2" presStyleCnt="4">
        <dgm:presLayoutVars>
          <dgm:bulletEnabled val="1"/>
        </dgm:presLayoutVars>
      </dgm:prSet>
      <dgm:spPr>
        <a:prstGeom prst="parallelogram">
          <a:avLst/>
        </a:prstGeom>
      </dgm:spPr>
      <dgm:t>
        <a:bodyPr/>
        <a:lstStyle/>
        <a:p>
          <a:endParaRPr lang="da-DK"/>
        </a:p>
      </dgm:t>
    </dgm:pt>
    <dgm:pt modelId="{6A0A3194-DE91-44DE-B7D0-0D97D13ABBE0}" type="pres">
      <dgm:prSet presAssocID="{80E3897C-3643-4695-BC82-822030FF0935}" presName="sibTrans" presStyleLbl="sibTrans2D1" presStyleIdx="2" presStyleCnt="3"/>
      <dgm:spPr/>
      <dgm:t>
        <a:bodyPr/>
        <a:lstStyle/>
        <a:p>
          <a:endParaRPr lang="da-DK"/>
        </a:p>
      </dgm:t>
    </dgm:pt>
    <dgm:pt modelId="{0CBE3294-2ED0-4538-B909-B5CEFF8D7B31}" type="pres">
      <dgm:prSet presAssocID="{80E3897C-3643-4695-BC82-822030FF0935}" presName="connectorText" presStyleLbl="sibTrans2D1" presStyleIdx="2" presStyleCnt="3"/>
      <dgm:spPr/>
      <dgm:t>
        <a:bodyPr/>
        <a:lstStyle/>
        <a:p>
          <a:endParaRPr lang="da-DK"/>
        </a:p>
      </dgm:t>
    </dgm:pt>
    <dgm:pt modelId="{BE0F643D-BB2A-4711-B1B8-ECFCFB6631D2}" type="pres">
      <dgm:prSet presAssocID="{B0C235C1-D115-491D-983F-3DE1DDC31E8F}" presName="node" presStyleLbl="node1" presStyleIdx="3" presStyleCnt="4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da-DK"/>
        </a:p>
      </dgm:t>
    </dgm:pt>
  </dgm:ptLst>
  <dgm:cxnLst>
    <dgm:cxn modelId="{9724324C-EE59-B94D-9B57-CBC12D1CE79F}" type="presOf" srcId="{80E3897C-3643-4695-BC82-822030FF0935}" destId="{6A0A3194-DE91-44DE-B7D0-0D97D13ABBE0}" srcOrd="0" destOrd="0" presId="urn:microsoft.com/office/officeart/2005/8/layout/process2"/>
    <dgm:cxn modelId="{5A213798-F18A-A743-84A2-6E72E28EC2CE}" type="presOf" srcId="{FF4AB49B-2E31-4AAF-8F37-4F935962BF90}" destId="{8E21B517-D9EE-4DF6-A468-7376F39C4F1B}" srcOrd="1" destOrd="0" presId="urn:microsoft.com/office/officeart/2005/8/layout/process2"/>
    <dgm:cxn modelId="{818726BE-F9CD-6E49-834A-95DAB9D23DCE}" type="presOf" srcId="{BF4EB1F3-F943-4E3D-8D16-08551C16CA2C}" destId="{15C7FD33-E43C-446F-9458-BB3438C90F13}" srcOrd="0" destOrd="0" presId="urn:microsoft.com/office/officeart/2005/8/layout/process2"/>
    <dgm:cxn modelId="{C60D36D0-4920-8B46-B829-4B6203303EB0}" type="presOf" srcId="{FD77F2AC-8A02-4DD9-A83A-72B44AE516F3}" destId="{4C0A8ABC-593C-493B-802D-5DE6A3773324}" srcOrd="0" destOrd="0" presId="urn:microsoft.com/office/officeart/2005/8/layout/process2"/>
    <dgm:cxn modelId="{0465ED3E-4C44-F745-90D9-6CCEE132DE4B}" type="presOf" srcId="{A65DBFBF-B0A7-49DF-9663-E77091DD4ED3}" destId="{64388B55-B7B9-4FE2-9F1E-0C9E2D973ABB}" srcOrd="0" destOrd="0" presId="urn:microsoft.com/office/officeart/2005/8/layout/process2"/>
    <dgm:cxn modelId="{0ACFCA62-B44E-4DCE-89FA-BD12496FF7C5}" srcId="{4862C46A-7900-49B2-9215-E43317255928}" destId="{FD77F2AC-8A02-4DD9-A83A-72B44AE516F3}" srcOrd="2" destOrd="0" parTransId="{1F49B2CA-81FF-4542-ACE2-0701F361D8CC}" sibTransId="{80E3897C-3643-4695-BC82-822030FF0935}"/>
    <dgm:cxn modelId="{31CEE61F-E6EE-8848-8200-B5EF7CFFDDA8}" type="presOf" srcId="{FF4AB49B-2E31-4AAF-8F37-4F935962BF90}" destId="{69FBADCB-6B28-49A2-B52E-6206B972CCEE}" srcOrd="0" destOrd="0" presId="urn:microsoft.com/office/officeart/2005/8/layout/process2"/>
    <dgm:cxn modelId="{BB3352F1-DBD3-4142-A86C-36617D2EEB72}" type="presOf" srcId="{B0C235C1-D115-491D-983F-3DE1DDC31E8F}" destId="{BE0F643D-BB2A-4711-B1B8-ECFCFB6631D2}" srcOrd="0" destOrd="0" presId="urn:microsoft.com/office/officeart/2005/8/layout/process2"/>
    <dgm:cxn modelId="{E522F2B5-94A5-B24F-B358-B81F254A44E6}" type="presOf" srcId="{5B5883D2-B167-4C3C-A858-E9B1511737B7}" destId="{FD7E6F41-7746-4039-AD61-6F951AE72AB9}" srcOrd="0" destOrd="0" presId="urn:microsoft.com/office/officeart/2005/8/layout/process2"/>
    <dgm:cxn modelId="{153144D5-B309-45E2-B38E-F5C3C56FAD0F}" srcId="{4862C46A-7900-49B2-9215-E43317255928}" destId="{A65DBFBF-B0A7-49DF-9663-E77091DD4ED3}" srcOrd="0" destOrd="0" parTransId="{9B553A5A-7FE3-4676-963D-955F44220ED8}" sibTransId="{FF4AB49B-2E31-4AAF-8F37-4F935962BF90}"/>
    <dgm:cxn modelId="{94AC82C1-9E44-2D4F-A7E1-7586F4D6D6F7}" type="presOf" srcId="{80E3897C-3643-4695-BC82-822030FF0935}" destId="{0CBE3294-2ED0-4538-B909-B5CEFF8D7B31}" srcOrd="1" destOrd="0" presId="urn:microsoft.com/office/officeart/2005/8/layout/process2"/>
    <dgm:cxn modelId="{F5FB823D-AACB-4CA8-A91A-B2030D1B9AD6}" srcId="{4862C46A-7900-49B2-9215-E43317255928}" destId="{BF4EB1F3-F943-4E3D-8D16-08551C16CA2C}" srcOrd="1" destOrd="0" parTransId="{B7E5E559-31CD-4D0F-9033-EBB1B6CD9510}" sibTransId="{5B5883D2-B167-4C3C-A858-E9B1511737B7}"/>
    <dgm:cxn modelId="{163EAD00-6F3E-024E-AF7A-CDDCA19A6570}" type="presOf" srcId="{5B5883D2-B167-4C3C-A858-E9B1511737B7}" destId="{99934CB2-738E-47FE-9D47-060DCA972B71}" srcOrd="1" destOrd="0" presId="urn:microsoft.com/office/officeart/2005/8/layout/process2"/>
    <dgm:cxn modelId="{BF90FFB0-E3C2-42F6-AEFD-05ABF75FC2FA}" srcId="{4862C46A-7900-49B2-9215-E43317255928}" destId="{B0C235C1-D115-491D-983F-3DE1DDC31E8F}" srcOrd="3" destOrd="0" parTransId="{C1142A9D-58AD-45E2-8AAF-EA7821A3D991}" sibTransId="{75B0A7EC-0AD5-4371-8FBC-FD29B7300294}"/>
    <dgm:cxn modelId="{297BF8D7-FD74-9A4A-A563-93E37148480A}" type="presOf" srcId="{4862C46A-7900-49B2-9215-E43317255928}" destId="{0F439829-08B7-4D5D-AB52-54CB57C7E9C3}" srcOrd="0" destOrd="0" presId="urn:microsoft.com/office/officeart/2005/8/layout/process2"/>
    <dgm:cxn modelId="{DB3C0F96-0BF6-A547-AB11-D9B4D25C99A8}" type="presParOf" srcId="{0F439829-08B7-4D5D-AB52-54CB57C7E9C3}" destId="{64388B55-B7B9-4FE2-9F1E-0C9E2D973ABB}" srcOrd="0" destOrd="0" presId="urn:microsoft.com/office/officeart/2005/8/layout/process2"/>
    <dgm:cxn modelId="{3A16A30D-26F5-D94B-B2E4-66B045CB3A0F}" type="presParOf" srcId="{0F439829-08B7-4D5D-AB52-54CB57C7E9C3}" destId="{69FBADCB-6B28-49A2-B52E-6206B972CCEE}" srcOrd="1" destOrd="0" presId="urn:microsoft.com/office/officeart/2005/8/layout/process2"/>
    <dgm:cxn modelId="{706A7C08-F41A-0E49-AEC3-698778E1260F}" type="presParOf" srcId="{69FBADCB-6B28-49A2-B52E-6206B972CCEE}" destId="{8E21B517-D9EE-4DF6-A468-7376F39C4F1B}" srcOrd="0" destOrd="0" presId="urn:microsoft.com/office/officeart/2005/8/layout/process2"/>
    <dgm:cxn modelId="{CACE1BA0-E23E-1143-ADF5-5EF3BE7C904D}" type="presParOf" srcId="{0F439829-08B7-4D5D-AB52-54CB57C7E9C3}" destId="{15C7FD33-E43C-446F-9458-BB3438C90F13}" srcOrd="2" destOrd="0" presId="urn:microsoft.com/office/officeart/2005/8/layout/process2"/>
    <dgm:cxn modelId="{ABBB4D9C-6F35-574B-A7AE-A2CA94C378F5}" type="presParOf" srcId="{0F439829-08B7-4D5D-AB52-54CB57C7E9C3}" destId="{FD7E6F41-7746-4039-AD61-6F951AE72AB9}" srcOrd="3" destOrd="0" presId="urn:microsoft.com/office/officeart/2005/8/layout/process2"/>
    <dgm:cxn modelId="{3616BFB0-A091-7A47-93FE-372F404B1971}" type="presParOf" srcId="{FD7E6F41-7746-4039-AD61-6F951AE72AB9}" destId="{99934CB2-738E-47FE-9D47-060DCA972B71}" srcOrd="0" destOrd="0" presId="urn:microsoft.com/office/officeart/2005/8/layout/process2"/>
    <dgm:cxn modelId="{3A431282-6FC6-C845-8D75-78FE6A667961}" type="presParOf" srcId="{0F439829-08B7-4D5D-AB52-54CB57C7E9C3}" destId="{4C0A8ABC-593C-493B-802D-5DE6A3773324}" srcOrd="4" destOrd="0" presId="urn:microsoft.com/office/officeart/2005/8/layout/process2"/>
    <dgm:cxn modelId="{2D397E13-22A0-414D-91CB-F833173584A6}" type="presParOf" srcId="{0F439829-08B7-4D5D-AB52-54CB57C7E9C3}" destId="{6A0A3194-DE91-44DE-B7D0-0D97D13ABBE0}" srcOrd="5" destOrd="0" presId="urn:microsoft.com/office/officeart/2005/8/layout/process2"/>
    <dgm:cxn modelId="{6CF04BE9-1115-CB4C-B531-53FB637BBA95}" type="presParOf" srcId="{6A0A3194-DE91-44DE-B7D0-0D97D13ABBE0}" destId="{0CBE3294-2ED0-4538-B909-B5CEFF8D7B31}" srcOrd="0" destOrd="0" presId="urn:microsoft.com/office/officeart/2005/8/layout/process2"/>
    <dgm:cxn modelId="{DC5A0E7C-F96A-3647-B74A-A683E25FCB15}" type="presParOf" srcId="{0F439829-08B7-4D5D-AB52-54CB57C7E9C3}" destId="{BE0F643D-BB2A-4711-B1B8-ECFCFB6631D2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A3A62DD-A5FA-4599-B2CF-CB140B184178}" type="doc">
      <dgm:prSet loTypeId="urn:microsoft.com/office/officeart/2005/8/layout/cycle6" loCatId="cycl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da-DK"/>
        </a:p>
      </dgm:t>
    </dgm:pt>
    <dgm:pt modelId="{48D208C2-7E81-4F15-AF16-BFCD01908166}">
      <dgm:prSet phldrT="[Tekst]" custT="1"/>
      <dgm:spPr>
        <a:solidFill>
          <a:srgbClr val="3F94B3"/>
        </a:solidFill>
        <a:ln>
          <a:solidFill>
            <a:schemeClr val="bg1"/>
          </a:solidFill>
        </a:ln>
      </dgm:spPr>
      <dgm:t>
        <a:bodyPr/>
        <a:lstStyle/>
        <a:p>
          <a:r>
            <a:rPr lang="da-DK" sz="2400" b="0" i="0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rPr>
            <a:t>Tanker</a:t>
          </a:r>
        </a:p>
      </dgm:t>
    </dgm:pt>
    <dgm:pt modelId="{869382FF-80AA-474E-A953-EC0DCF401982}" type="parTrans" cxnId="{F484672D-82A2-435B-963C-ABCC23AC1B84}">
      <dgm:prSet/>
      <dgm:spPr/>
      <dgm:t>
        <a:bodyPr/>
        <a:lstStyle/>
        <a:p>
          <a:endParaRPr lang="da-DK"/>
        </a:p>
      </dgm:t>
    </dgm:pt>
    <dgm:pt modelId="{1AAE67FD-6C75-45B0-9D80-B1A1E8BD8845}" type="sibTrans" cxnId="{F484672D-82A2-435B-963C-ABCC23AC1B84}">
      <dgm:prSet/>
      <dgm:spPr>
        <a:ln w="25400">
          <a:solidFill>
            <a:srgbClr val="4A5151"/>
          </a:solidFill>
        </a:ln>
      </dgm:spPr>
      <dgm:t>
        <a:bodyPr/>
        <a:lstStyle/>
        <a:p>
          <a:endParaRPr lang="da-DK"/>
        </a:p>
      </dgm:t>
    </dgm:pt>
    <dgm:pt modelId="{F1E87EA1-1258-4D60-A935-D28D6A4080F4}">
      <dgm:prSet phldrT="[Tekst]" custT="1"/>
      <dgm:spPr>
        <a:solidFill>
          <a:srgbClr val="839625"/>
        </a:solidFill>
        <a:ln>
          <a:solidFill>
            <a:schemeClr val="bg1"/>
          </a:solidFill>
        </a:ln>
      </dgm:spPr>
      <dgm:t>
        <a:bodyPr/>
        <a:lstStyle/>
        <a:p>
          <a:r>
            <a:rPr lang="da-DK" sz="2400" b="0" i="0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rPr>
            <a:t>Følelser</a:t>
          </a:r>
        </a:p>
      </dgm:t>
    </dgm:pt>
    <dgm:pt modelId="{F42DB619-115A-4D3A-A08E-B70C06558E84}" type="parTrans" cxnId="{E8B199CB-1744-48FB-90F8-CD72BFCA03C1}">
      <dgm:prSet/>
      <dgm:spPr/>
      <dgm:t>
        <a:bodyPr/>
        <a:lstStyle/>
        <a:p>
          <a:endParaRPr lang="da-DK"/>
        </a:p>
      </dgm:t>
    </dgm:pt>
    <dgm:pt modelId="{5CA3EFAE-8869-4DCE-A27E-88B44963FBDF}" type="sibTrans" cxnId="{E8B199CB-1744-48FB-90F8-CD72BFCA03C1}">
      <dgm:prSet/>
      <dgm:spPr>
        <a:ln w="25400">
          <a:solidFill>
            <a:srgbClr val="4A5151"/>
          </a:solidFill>
        </a:ln>
      </dgm:spPr>
      <dgm:t>
        <a:bodyPr/>
        <a:lstStyle/>
        <a:p>
          <a:endParaRPr lang="da-DK"/>
        </a:p>
      </dgm:t>
    </dgm:pt>
    <dgm:pt modelId="{93859725-4D1F-46C5-AA22-CE24CF7E3BEA}">
      <dgm:prSet phldrT="[Tekst]" custT="1"/>
      <dgm:spPr>
        <a:solidFill>
          <a:srgbClr val="647A66"/>
        </a:solidFill>
        <a:ln>
          <a:solidFill>
            <a:schemeClr val="bg1"/>
          </a:solidFill>
        </a:ln>
      </dgm:spPr>
      <dgm:t>
        <a:bodyPr/>
        <a:lstStyle/>
        <a:p>
          <a:r>
            <a:rPr lang="da-DK" sz="2400" b="0" i="0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rPr>
            <a:t>Handlinger</a:t>
          </a:r>
        </a:p>
      </dgm:t>
    </dgm:pt>
    <dgm:pt modelId="{8D39FBEB-7619-4421-B91D-F044078E7CC3}" type="parTrans" cxnId="{FE4ADAD7-678B-4F88-8EAD-1BB9BB7784EC}">
      <dgm:prSet/>
      <dgm:spPr/>
      <dgm:t>
        <a:bodyPr/>
        <a:lstStyle/>
        <a:p>
          <a:endParaRPr lang="da-DK"/>
        </a:p>
      </dgm:t>
    </dgm:pt>
    <dgm:pt modelId="{4C386E0C-1B49-4F7E-8461-4400E0108482}" type="sibTrans" cxnId="{FE4ADAD7-678B-4F88-8EAD-1BB9BB7784EC}">
      <dgm:prSet/>
      <dgm:spPr>
        <a:ln w="25400">
          <a:solidFill>
            <a:srgbClr val="4A5151"/>
          </a:solidFill>
        </a:ln>
      </dgm:spPr>
      <dgm:t>
        <a:bodyPr/>
        <a:lstStyle/>
        <a:p>
          <a:endParaRPr lang="da-DK"/>
        </a:p>
      </dgm:t>
    </dgm:pt>
    <dgm:pt modelId="{32CA64DD-B3BA-49F4-B68C-154916FF6F0F}" type="pres">
      <dgm:prSet presAssocID="{9A3A62DD-A5FA-4599-B2CF-CB140B184178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a-DK"/>
        </a:p>
      </dgm:t>
    </dgm:pt>
    <dgm:pt modelId="{E0AC0B20-7152-431E-8BF3-CBC6B35AC168}" type="pres">
      <dgm:prSet presAssocID="{48D208C2-7E81-4F15-AF16-BFCD01908166}" presName="node" presStyleLbl="node1" presStyleIdx="0" presStyleCnt="3">
        <dgm:presLayoutVars>
          <dgm:bulletEnabled val="1"/>
        </dgm:presLayoutVars>
      </dgm:prSet>
      <dgm:spPr>
        <a:prstGeom prst="cloud">
          <a:avLst/>
        </a:prstGeom>
      </dgm:spPr>
      <dgm:t>
        <a:bodyPr/>
        <a:lstStyle/>
        <a:p>
          <a:endParaRPr lang="da-DK"/>
        </a:p>
      </dgm:t>
    </dgm:pt>
    <dgm:pt modelId="{60248B2F-E33D-4375-B010-7FBEDE89928D}" type="pres">
      <dgm:prSet presAssocID="{48D208C2-7E81-4F15-AF16-BFCD01908166}" presName="spNode" presStyleCnt="0"/>
      <dgm:spPr/>
    </dgm:pt>
    <dgm:pt modelId="{2DAC8AD2-9DA2-4898-9796-594F9289F90A}" type="pres">
      <dgm:prSet presAssocID="{1AAE67FD-6C75-45B0-9D80-B1A1E8BD8845}" presName="sibTrans" presStyleLbl="sibTrans1D1" presStyleIdx="0" presStyleCnt="3"/>
      <dgm:spPr/>
      <dgm:t>
        <a:bodyPr/>
        <a:lstStyle/>
        <a:p>
          <a:endParaRPr lang="da-DK"/>
        </a:p>
      </dgm:t>
    </dgm:pt>
    <dgm:pt modelId="{CEC7D193-F314-4BA9-A79D-E6D8024F14D1}" type="pres">
      <dgm:prSet presAssocID="{F1E87EA1-1258-4D60-A935-D28D6A4080F4}" presName="node" presStyleLbl="node1" presStyleIdx="1" presStyleCnt="3" custScaleX="124818">
        <dgm:presLayoutVars>
          <dgm:bulletEnabled val="1"/>
        </dgm:presLayoutVars>
      </dgm:prSet>
      <dgm:spPr>
        <a:prstGeom prst="parallelogram">
          <a:avLst/>
        </a:prstGeom>
      </dgm:spPr>
      <dgm:t>
        <a:bodyPr/>
        <a:lstStyle/>
        <a:p>
          <a:endParaRPr lang="da-DK"/>
        </a:p>
      </dgm:t>
    </dgm:pt>
    <dgm:pt modelId="{918091A0-6285-43F0-B516-17C26650B5B6}" type="pres">
      <dgm:prSet presAssocID="{F1E87EA1-1258-4D60-A935-D28D6A4080F4}" presName="spNode" presStyleCnt="0"/>
      <dgm:spPr/>
    </dgm:pt>
    <dgm:pt modelId="{E809F56A-584E-419A-87A3-F38AC00E11D9}" type="pres">
      <dgm:prSet presAssocID="{5CA3EFAE-8869-4DCE-A27E-88B44963FBDF}" presName="sibTrans" presStyleLbl="sibTrans1D1" presStyleIdx="1" presStyleCnt="3"/>
      <dgm:spPr/>
      <dgm:t>
        <a:bodyPr/>
        <a:lstStyle/>
        <a:p>
          <a:endParaRPr lang="da-DK"/>
        </a:p>
      </dgm:t>
    </dgm:pt>
    <dgm:pt modelId="{10418B73-8FB7-4166-9746-BBA7029569BE}" type="pres">
      <dgm:prSet presAssocID="{93859725-4D1F-46C5-AA22-CE24CF7E3BEA}" presName="node" presStyleLbl="node1" presStyleIdx="2" presStyleCnt="3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da-DK"/>
        </a:p>
      </dgm:t>
    </dgm:pt>
    <dgm:pt modelId="{7B94701D-30F7-4003-827E-60CACF9B70E0}" type="pres">
      <dgm:prSet presAssocID="{93859725-4D1F-46C5-AA22-CE24CF7E3BEA}" presName="spNode" presStyleCnt="0"/>
      <dgm:spPr/>
    </dgm:pt>
    <dgm:pt modelId="{A2383D7A-D90E-47B1-B8ED-9F2E72DD9C0F}" type="pres">
      <dgm:prSet presAssocID="{4C386E0C-1B49-4F7E-8461-4400E0108482}" presName="sibTrans" presStyleLbl="sibTrans1D1" presStyleIdx="2" presStyleCnt="3"/>
      <dgm:spPr/>
      <dgm:t>
        <a:bodyPr/>
        <a:lstStyle/>
        <a:p>
          <a:endParaRPr lang="da-DK"/>
        </a:p>
      </dgm:t>
    </dgm:pt>
  </dgm:ptLst>
  <dgm:cxnLst>
    <dgm:cxn modelId="{5729F82B-FA60-2B43-87A8-EA8B5FD4EAFF}" type="presOf" srcId="{5CA3EFAE-8869-4DCE-A27E-88B44963FBDF}" destId="{E809F56A-584E-419A-87A3-F38AC00E11D9}" srcOrd="0" destOrd="0" presId="urn:microsoft.com/office/officeart/2005/8/layout/cycle6"/>
    <dgm:cxn modelId="{F484672D-82A2-435B-963C-ABCC23AC1B84}" srcId="{9A3A62DD-A5FA-4599-B2CF-CB140B184178}" destId="{48D208C2-7E81-4F15-AF16-BFCD01908166}" srcOrd="0" destOrd="0" parTransId="{869382FF-80AA-474E-A953-EC0DCF401982}" sibTransId="{1AAE67FD-6C75-45B0-9D80-B1A1E8BD8845}"/>
    <dgm:cxn modelId="{00953CB0-2B38-6841-B02E-F6A0ABD94587}" type="presOf" srcId="{1AAE67FD-6C75-45B0-9D80-B1A1E8BD8845}" destId="{2DAC8AD2-9DA2-4898-9796-594F9289F90A}" srcOrd="0" destOrd="0" presId="urn:microsoft.com/office/officeart/2005/8/layout/cycle6"/>
    <dgm:cxn modelId="{55F0AA44-6265-7441-8EC5-C2174D6EDC1C}" type="presOf" srcId="{4C386E0C-1B49-4F7E-8461-4400E0108482}" destId="{A2383D7A-D90E-47B1-B8ED-9F2E72DD9C0F}" srcOrd="0" destOrd="0" presId="urn:microsoft.com/office/officeart/2005/8/layout/cycle6"/>
    <dgm:cxn modelId="{86D0D5CF-711A-BD4C-9240-065055A55189}" type="presOf" srcId="{9A3A62DD-A5FA-4599-B2CF-CB140B184178}" destId="{32CA64DD-B3BA-49F4-B68C-154916FF6F0F}" srcOrd="0" destOrd="0" presId="urn:microsoft.com/office/officeart/2005/8/layout/cycle6"/>
    <dgm:cxn modelId="{1C4CAEF5-1772-C64C-B2AC-19A586A7C37B}" type="presOf" srcId="{F1E87EA1-1258-4D60-A935-D28D6A4080F4}" destId="{CEC7D193-F314-4BA9-A79D-E6D8024F14D1}" srcOrd="0" destOrd="0" presId="urn:microsoft.com/office/officeart/2005/8/layout/cycle6"/>
    <dgm:cxn modelId="{47A18985-6FD3-1B4C-89AC-A42C9E5A5195}" type="presOf" srcId="{93859725-4D1F-46C5-AA22-CE24CF7E3BEA}" destId="{10418B73-8FB7-4166-9746-BBA7029569BE}" srcOrd="0" destOrd="0" presId="urn:microsoft.com/office/officeart/2005/8/layout/cycle6"/>
    <dgm:cxn modelId="{FE4ADAD7-678B-4F88-8EAD-1BB9BB7784EC}" srcId="{9A3A62DD-A5FA-4599-B2CF-CB140B184178}" destId="{93859725-4D1F-46C5-AA22-CE24CF7E3BEA}" srcOrd="2" destOrd="0" parTransId="{8D39FBEB-7619-4421-B91D-F044078E7CC3}" sibTransId="{4C386E0C-1B49-4F7E-8461-4400E0108482}"/>
    <dgm:cxn modelId="{95A883CB-554C-444B-B5CA-4325FF59274A}" type="presOf" srcId="{48D208C2-7E81-4F15-AF16-BFCD01908166}" destId="{E0AC0B20-7152-431E-8BF3-CBC6B35AC168}" srcOrd="0" destOrd="0" presId="urn:microsoft.com/office/officeart/2005/8/layout/cycle6"/>
    <dgm:cxn modelId="{E8B199CB-1744-48FB-90F8-CD72BFCA03C1}" srcId="{9A3A62DD-A5FA-4599-B2CF-CB140B184178}" destId="{F1E87EA1-1258-4D60-A935-D28D6A4080F4}" srcOrd="1" destOrd="0" parTransId="{F42DB619-115A-4D3A-A08E-B70C06558E84}" sibTransId="{5CA3EFAE-8869-4DCE-A27E-88B44963FBDF}"/>
    <dgm:cxn modelId="{FE478296-CB59-4D4F-906C-CE502E4D41C2}" type="presParOf" srcId="{32CA64DD-B3BA-49F4-B68C-154916FF6F0F}" destId="{E0AC0B20-7152-431E-8BF3-CBC6B35AC168}" srcOrd="0" destOrd="0" presId="urn:microsoft.com/office/officeart/2005/8/layout/cycle6"/>
    <dgm:cxn modelId="{2E6D4862-3B43-5243-8656-0559C82FDEF0}" type="presParOf" srcId="{32CA64DD-B3BA-49F4-B68C-154916FF6F0F}" destId="{60248B2F-E33D-4375-B010-7FBEDE89928D}" srcOrd="1" destOrd="0" presId="urn:microsoft.com/office/officeart/2005/8/layout/cycle6"/>
    <dgm:cxn modelId="{69AA8268-62FA-6944-A087-F8A764C3952A}" type="presParOf" srcId="{32CA64DD-B3BA-49F4-B68C-154916FF6F0F}" destId="{2DAC8AD2-9DA2-4898-9796-594F9289F90A}" srcOrd="2" destOrd="0" presId="urn:microsoft.com/office/officeart/2005/8/layout/cycle6"/>
    <dgm:cxn modelId="{761A58D2-0455-BC45-B588-16DEDC1C26FE}" type="presParOf" srcId="{32CA64DD-B3BA-49F4-B68C-154916FF6F0F}" destId="{CEC7D193-F314-4BA9-A79D-E6D8024F14D1}" srcOrd="3" destOrd="0" presId="urn:microsoft.com/office/officeart/2005/8/layout/cycle6"/>
    <dgm:cxn modelId="{540ECBD0-C2F0-FC45-9972-ABF401A064C5}" type="presParOf" srcId="{32CA64DD-B3BA-49F4-B68C-154916FF6F0F}" destId="{918091A0-6285-43F0-B516-17C26650B5B6}" srcOrd="4" destOrd="0" presId="urn:microsoft.com/office/officeart/2005/8/layout/cycle6"/>
    <dgm:cxn modelId="{57B11EC7-D3E8-CB4D-9FED-11068F483908}" type="presParOf" srcId="{32CA64DD-B3BA-49F4-B68C-154916FF6F0F}" destId="{E809F56A-584E-419A-87A3-F38AC00E11D9}" srcOrd="5" destOrd="0" presId="urn:microsoft.com/office/officeart/2005/8/layout/cycle6"/>
    <dgm:cxn modelId="{CEE1E8A4-9F37-FB4F-9962-8E926A86EB14}" type="presParOf" srcId="{32CA64DD-B3BA-49F4-B68C-154916FF6F0F}" destId="{10418B73-8FB7-4166-9746-BBA7029569BE}" srcOrd="6" destOrd="0" presId="urn:microsoft.com/office/officeart/2005/8/layout/cycle6"/>
    <dgm:cxn modelId="{E555F40B-9BFE-ED4D-B354-19BA9EC9B425}" type="presParOf" srcId="{32CA64DD-B3BA-49F4-B68C-154916FF6F0F}" destId="{7B94701D-30F7-4003-827E-60CACF9B70E0}" srcOrd="7" destOrd="0" presId="urn:microsoft.com/office/officeart/2005/8/layout/cycle6"/>
    <dgm:cxn modelId="{F909ABC1-F310-2E48-BF57-E75E7974087E}" type="presParOf" srcId="{32CA64DD-B3BA-49F4-B68C-154916FF6F0F}" destId="{A2383D7A-D90E-47B1-B8ED-9F2E72DD9C0F}" srcOrd="8" destOrd="0" presId="urn:microsoft.com/office/officeart/2005/8/layout/cycle6"/>
  </dgm:cxnLst>
  <dgm:bg>
    <a:gradFill flip="none" rotWithShape="1">
      <a:gsLst>
        <a:gs pos="0">
          <a:schemeClr val="bg1">
            <a:alpha val="58000"/>
          </a:schemeClr>
        </a:gs>
        <a:gs pos="72000">
          <a:schemeClr val="accent1">
            <a:tint val="23500"/>
            <a:satMod val="160000"/>
            <a:alpha val="0"/>
            <a:lumMod val="0"/>
            <a:lumOff val="100000"/>
          </a:schemeClr>
        </a:gs>
      </a:gsLst>
      <a:path path="circle">
        <a:fillToRect l="50000" t="50000" r="50000" b="50000"/>
      </a:path>
      <a:tileRect/>
    </a:gradFill>
    <a:effectLst/>
  </dgm:bg>
  <dgm:whole>
    <a:ln>
      <a:noFill/>
    </a:ln>
  </dgm:whole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625BBA4-47A2-4A19-837F-072CE6645F1E}" type="doc">
      <dgm:prSet loTypeId="urn:microsoft.com/office/officeart/2005/8/layout/process2" loCatId="process" qsTypeId="urn:microsoft.com/office/officeart/2005/8/quickstyle/simple4" qsCatId="simple" csTypeId="urn:microsoft.com/office/officeart/2005/8/colors/colorful4" csCatId="colorful" phldr="1"/>
      <dgm:spPr/>
    </dgm:pt>
    <dgm:pt modelId="{3D79F4D9-41EF-4C0C-B311-40E17F4F14A9}">
      <dgm:prSet phldrT="[Tekst]" custT="1"/>
      <dgm:spPr>
        <a:solidFill>
          <a:srgbClr val="3F94B3"/>
        </a:solidFill>
        <a:ln w="25400">
          <a:solidFill>
            <a:schemeClr val="bg1"/>
          </a:solidFill>
        </a:ln>
        <a:effectLst/>
      </dgm:spPr>
      <dgm:t>
        <a:bodyPr/>
        <a:lstStyle/>
        <a:p>
          <a:r>
            <a:rPr lang="da-DK" sz="2000" b="1" i="0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rPr>
            <a:t>Andre</a:t>
          </a:r>
          <a:r>
            <a:rPr lang="da-DK" sz="2000" b="0" i="0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rPr>
            <a:t> </a:t>
          </a:r>
          <a:r>
            <a:rPr lang="da-DK" sz="2000" b="0" i="0" dirty="0">
              <a:solidFill>
                <a:schemeClr val="bg1"/>
              </a:solidFill>
              <a:latin typeface="Calibri Light" charset="0"/>
              <a:ea typeface="Calibri Light" charset="0"/>
              <a:cs typeface="Calibri Light" charset="0"/>
            </a:rPr>
            <a:t>tanker</a:t>
          </a:r>
        </a:p>
      </dgm:t>
    </dgm:pt>
    <dgm:pt modelId="{50B82AA6-A6E6-474A-BDE1-788C4E4EDB7F}" type="parTrans" cxnId="{7D703DE3-FE10-4E66-93CC-47B2F936272E}">
      <dgm:prSet/>
      <dgm:spPr/>
      <dgm:t>
        <a:bodyPr/>
        <a:lstStyle/>
        <a:p>
          <a:endParaRPr lang="da-DK"/>
        </a:p>
      </dgm:t>
    </dgm:pt>
    <dgm:pt modelId="{085F6546-98A1-4987-B273-B681921E6567}" type="sibTrans" cxnId="{7D703DE3-FE10-4E66-93CC-47B2F936272E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>
          <a:solidFill>
            <a:srgbClr val="4A5151"/>
          </a:solidFill>
        </a:ln>
      </dgm:spPr>
      <dgm:t>
        <a:bodyPr/>
        <a:lstStyle/>
        <a:p>
          <a:endParaRPr lang="da-DK" dirty="0"/>
        </a:p>
      </dgm:t>
    </dgm:pt>
    <dgm:pt modelId="{A93CEF64-48A7-4A06-93A2-E43672AF6B49}">
      <dgm:prSet phldrT="[Tekst]" custT="1"/>
      <dgm:spPr>
        <a:solidFill>
          <a:srgbClr val="CF7327"/>
        </a:solidFill>
        <a:ln w="25400">
          <a:solidFill>
            <a:schemeClr val="bg1"/>
          </a:solidFill>
        </a:ln>
        <a:effectLst/>
      </dgm:spPr>
      <dgm:t>
        <a:bodyPr/>
        <a:lstStyle/>
        <a:p>
          <a:r>
            <a:rPr lang="da-DK" sz="2000" b="1" i="0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rPr>
            <a:t>Samme</a:t>
          </a:r>
          <a:r>
            <a:rPr lang="da-DK" sz="2000" b="0" i="0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rPr>
            <a:t> </a:t>
          </a:r>
          <a:r>
            <a:rPr lang="da-DK" sz="2000" b="0" i="0" dirty="0">
              <a:solidFill>
                <a:schemeClr val="bg1"/>
              </a:solidFill>
              <a:latin typeface="Calibri Light" charset="0"/>
              <a:ea typeface="Calibri Light" charset="0"/>
              <a:cs typeface="Calibri Light" charset="0"/>
            </a:rPr>
            <a:t>situation</a:t>
          </a:r>
        </a:p>
      </dgm:t>
    </dgm:pt>
    <dgm:pt modelId="{A3179D56-4604-4E90-AD2E-CF63D6E4E42B}" type="parTrans" cxnId="{E32DC32F-8CA1-49A7-AA35-BC830C8581D7}">
      <dgm:prSet/>
      <dgm:spPr/>
      <dgm:t>
        <a:bodyPr/>
        <a:lstStyle/>
        <a:p>
          <a:endParaRPr lang="da-DK"/>
        </a:p>
      </dgm:t>
    </dgm:pt>
    <dgm:pt modelId="{5517562D-3A47-4B1D-A4A8-CE2F6C742CBC}" type="sibTrans" cxnId="{E32DC32F-8CA1-49A7-AA35-BC830C8581D7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>
          <a:solidFill>
            <a:srgbClr val="4A5151"/>
          </a:solidFill>
        </a:ln>
      </dgm:spPr>
      <dgm:t>
        <a:bodyPr/>
        <a:lstStyle/>
        <a:p>
          <a:endParaRPr lang="da-DK" dirty="0"/>
        </a:p>
      </dgm:t>
    </dgm:pt>
    <dgm:pt modelId="{5EA279FA-3855-459D-A5B5-4FEBE7A91564}">
      <dgm:prSet phldrT="[Teks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solidFill>
          <a:srgbClr val="839625"/>
        </a:solidFill>
        <a:ln>
          <a:solidFill>
            <a:schemeClr val="bg1"/>
          </a:solidFill>
        </a:ln>
      </dgm:spPr>
      <dgm:t>
        <a:bodyPr/>
        <a:lstStyle/>
        <a:p>
          <a:r>
            <a:rPr lang="da-DK" sz="2000" b="1" i="0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rPr>
            <a:t>Andre</a:t>
          </a:r>
          <a:r>
            <a:rPr lang="da-DK" sz="2000" b="0" i="0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rPr>
            <a:t> </a:t>
          </a:r>
          <a:r>
            <a:rPr lang="da-DK" sz="2000" b="0" i="0" dirty="0">
              <a:solidFill>
                <a:schemeClr val="bg1"/>
              </a:solidFill>
              <a:latin typeface="Calibri Light" charset="0"/>
              <a:ea typeface="Calibri Light" charset="0"/>
              <a:cs typeface="Calibri Light" charset="0"/>
            </a:rPr>
            <a:t>følelser</a:t>
          </a:r>
        </a:p>
      </dgm:t>
    </dgm:pt>
    <dgm:pt modelId="{4D15D261-3804-43ED-8D37-695AF926448E}" type="parTrans" cxnId="{1393013A-E567-4F9D-BF20-0CCED4F68656}">
      <dgm:prSet/>
      <dgm:spPr/>
      <dgm:t>
        <a:bodyPr/>
        <a:lstStyle/>
        <a:p>
          <a:endParaRPr lang="da-DK"/>
        </a:p>
      </dgm:t>
    </dgm:pt>
    <dgm:pt modelId="{B9D0B49C-60BF-4D74-907B-1CC0AF61EA42}" type="sibTrans" cxnId="{1393013A-E567-4F9D-BF20-0CCED4F68656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>
          <a:solidFill>
            <a:srgbClr val="4A5151"/>
          </a:solidFill>
        </a:ln>
      </dgm:spPr>
      <dgm:t>
        <a:bodyPr/>
        <a:lstStyle/>
        <a:p>
          <a:endParaRPr lang="da-DK" dirty="0"/>
        </a:p>
      </dgm:t>
    </dgm:pt>
    <dgm:pt modelId="{E522A9C1-4135-43A3-826A-31A81617FA3F}">
      <dgm:prSet phldrT="[Teks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solidFill>
          <a:srgbClr val="AE4C89"/>
        </a:solidFill>
        <a:ln>
          <a:solidFill>
            <a:schemeClr val="bg1"/>
          </a:solidFill>
        </a:ln>
      </dgm:spPr>
      <dgm:t>
        <a:bodyPr/>
        <a:lstStyle/>
        <a:p>
          <a:r>
            <a:rPr lang="da-DK" sz="2000" b="1" i="0" dirty="0">
              <a:latin typeface="Calibri" charset="0"/>
              <a:ea typeface="Calibri" charset="0"/>
              <a:cs typeface="Calibri" charset="0"/>
            </a:rPr>
            <a:t>Andre</a:t>
          </a:r>
          <a:r>
            <a:rPr lang="da-DK" sz="2000" b="0" i="0" dirty="0">
              <a:latin typeface="Calibri" charset="0"/>
              <a:ea typeface="Calibri" charset="0"/>
              <a:cs typeface="Calibri" charset="0"/>
            </a:rPr>
            <a:t> </a:t>
          </a:r>
          <a:r>
            <a:rPr lang="da-DK" sz="2000" b="0" i="0" dirty="0">
              <a:latin typeface="Calibri Light" charset="0"/>
              <a:ea typeface="Calibri Light" charset="0"/>
              <a:cs typeface="Calibri Light" charset="0"/>
            </a:rPr>
            <a:t>handlinger</a:t>
          </a:r>
        </a:p>
      </dgm:t>
    </dgm:pt>
    <dgm:pt modelId="{749199F4-B094-4AA4-99AE-B4C4FF916583}" type="parTrans" cxnId="{595519CE-209A-4640-8060-C9AD9B3DF717}">
      <dgm:prSet/>
      <dgm:spPr/>
      <dgm:t>
        <a:bodyPr/>
        <a:lstStyle/>
        <a:p>
          <a:endParaRPr lang="da-DK"/>
        </a:p>
      </dgm:t>
    </dgm:pt>
    <dgm:pt modelId="{4EC7BA49-DDED-4671-9B9D-C8440E41552F}" type="sibTrans" cxnId="{595519CE-209A-4640-8060-C9AD9B3DF717}">
      <dgm:prSet/>
      <dgm:spPr/>
      <dgm:t>
        <a:bodyPr/>
        <a:lstStyle/>
        <a:p>
          <a:endParaRPr lang="da-DK"/>
        </a:p>
      </dgm:t>
    </dgm:pt>
    <dgm:pt modelId="{5FD74DA2-631B-4512-9FDF-21CA54A60D80}" type="pres">
      <dgm:prSet presAssocID="{1625BBA4-47A2-4A19-837F-072CE6645F1E}" presName="linearFlow" presStyleCnt="0">
        <dgm:presLayoutVars>
          <dgm:resizeHandles val="exact"/>
        </dgm:presLayoutVars>
      </dgm:prSet>
      <dgm:spPr/>
    </dgm:pt>
    <dgm:pt modelId="{A1C8D5B3-DE4F-477C-A7EA-4A6F6F28976F}" type="pres">
      <dgm:prSet presAssocID="{3D79F4D9-41EF-4C0C-B311-40E17F4F14A9}" presName="node" presStyleLbl="node1" presStyleIdx="0" presStyleCnt="4" custScaleX="101129" custLinFactNeighborX="-529" custLinFactNeighborY="-537">
        <dgm:presLayoutVars>
          <dgm:bulletEnabled val="1"/>
        </dgm:presLayoutVars>
      </dgm:prSet>
      <dgm:spPr>
        <a:prstGeom prst="cloud">
          <a:avLst/>
        </a:prstGeom>
      </dgm:spPr>
      <dgm:t>
        <a:bodyPr/>
        <a:lstStyle/>
        <a:p>
          <a:endParaRPr lang="da-DK"/>
        </a:p>
      </dgm:t>
    </dgm:pt>
    <dgm:pt modelId="{4FBF50D0-6789-4A20-9787-2D49A420C768}" type="pres">
      <dgm:prSet presAssocID="{085F6546-98A1-4987-B273-B681921E6567}" presName="sibTrans" presStyleLbl="sibTrans2D1" presStyleIdx="0" presStyleCnt="3"/>
      <dgm:spPr/>
      <dgm:t>
        <a:bodyPr/>
        <a:lstStyle/>
        <a:p>
          <a:endParaRPr lang="da-DK"/>
        </a:p>
      </dgm:t>
    </dgm:pt>
    <dgm:pt modelId="{D4FF64CC-DFD8-4733-B436-0281B6A581FC}" type="pres">
      <dgm:prSet presAssocID="{085F6546-98A1-4987-B273-B681921E6567}" presName="connectorText" presStyleLbl="sibTrans2D1" presStyleIdx="0" presStyleCnt="3"/>
      <dgm:spPr/>
      <dgm:t>
        <a:bodyPr/>
        <a:lstStyle/>
        <a:p>
          <a:endParaRPr lang="da-DK"/>
        </a:p>
      </dgm:t>
    </dgm:pt>
    <dgm:pt modelId="{2882CDAF-8248-43F0-AAB6-F0E0ABB6C378}" type="pres">
      <dgm:prSet presAssocID="{A93CEF64-48A7-4A06-93A2-E43672AF6B49}" presName="node" presStyleLbl="node1" presStyleIdx="1" presStyleCnt="4" custScaleX="101129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da-DK"/>
        </a:p>
      </dgm:t>
    </dgm:pt>
    <dgm:pt modelId="{043F1955-365E-4DD9-B081-2FD9D4123F81}" type="pres">
      <dgm:prSet presAssocID="{5517562D-3A47-4B1D-A4A8-CE2F6C742CBC}" presName="sibTrans" presStyleLbl="sibTrans2D1" presStyleIdx="1" presStyleCnt="3"/>
      <dgm:spPr/>
      <dgm:t>
        <a:bodyPr/>
        <a:lstStyle/>
        <a:p>
          <a:endParaRPr lang="da-DK"/>
        </a:p>
      </dgm:t>
    </dgm:pt>
    <dgm:pt modelId="{8FBC296E-67A8-4EC7-8546-B92E41664983}" type="pres">
      <dgm:prSet presAssocID="{5517562D-3A47-4B1D-A4A8-CE2F6C742CBC}" presName="connectorText" presStyleLbl="sibTrans2D1" presStyleIdx="1" presStyleCnt="3"/>
      <dgm:spPr/>
      <dgm:t>
        <a:bodyPr/>
        <a:lstStyle/>
        <a:p>
          <a:endParaRPr lang="da-DK"/>
        </a:p>
      </dgm:t>
    </dgm:pt>
    <dgm:pt modelId="{FBE24CED-09AD-414D-BC8C-E6DAF845606A}" type="pres">
      <dgm:prSet presAssocID="{5EA279FA-3855-459D-A5B5-4FEBE7A91564}" presName="node" presStyleLbl="node1" presStyleIdx="2" presStyleCnt="4" custScaleX="101129">
        <dgm:presLayoutVars>
          <dgm:bulletEnabled val="1"/>
        </dgm:presLayoutVars>
      </dgm:prSet>
      <dgm:spPr>
        <a:prstGeom prst="parallelogram">
          <a:avLst/>
        </a:prstGeom>
      </dgm:spPr>
      <dgm:t>
        <a:bodyPr/>
        <a:lstStyle/>
        <a:p>
          <a:endParaRPr lang="da-DK"/>
        </a:p>
      </dgm:t>
    </dgm:pt>
    <dgm:pt modelId="{465D1ACE-2FEE-4BE8-B243-1A442418D31D}" type="pres">
      <dgm:prSet presAssocID="{B9D0B49C-60BF-4D74-907B-1CC0AF61EA42}" presName="sibTrans" presStyleLbl="sibTrans2D1" presStyleIdx="2" presStyleCnt="3"/>
      <dgm:spPr/>
      <dgm:t>
        <a:bodyPr/>
        <a:lstStyle/>
        <a:p>
          <a:endParaRPr lang="da-DK"/>
        </a:p>
      </dgm:t>
    </dgm:pt>
    <dgm:pt modelId="{86D20381-14A9-4139-BB96-E282B23BC423}" type="pres">
      <dgm:prSet presAssocID="{B9D0B49C-60BF-4D74-907B-1CC0AF61EA42}" presName="connectorText" presStyleLbl="sibTrans2D1" presStyleIdx="2" presStyleCnt="3"/>
      <dgm:spPr/>
      <dgm:t>
        <a:bodyPr/>
        <a:lstStyle/>
        <a:p>
          <a:endParaRPr lang="da-DK"/>
        </a:p>
      </dgm:t>
    </dgm:pt>
    <dgm:pt modelId="{6FCF60EA-6A98-402F-899A-691207FC8C5A}" type="pres">
      <dgm:prSet presAssocID="{E522A9C1-4135-43A3-826A-31A81617FA3F}" presName="node" presStyleLbl="node1" presStyleIdx="3" presStyleCnt="4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da-DK"/>
        </a:p>
      </dgm:t>
    </dgm:pt>
  </dgm:ptLst>
  <dgm:cxnLst>
    <dgm:cxn modelId="{ED289E56-9822-4960-84B9-54A760B2E839}" type="presOf" srcId="{5517562D-3A47-4B1D-A4A8-CE2F6C742CBC}" destId="{043F1955-365E-4DD9-B081-2FD9D4123F81}" srcOrd="0" destOrd="0" presId="urn:microsoft.com/office/officeart/2005/8/layout/process2"/>
    <dgm:cxn modelId="{E32DC32F-8CA1-49A7-AA35-BC830C8581D7}" srcId="{1625BBA4-47A2-4A19-837F-072CE6645F1E}" destId="{A93CEF64-48A7-4A06-93A2-E43672AF6B49}" srcOrd="1" destOrd="0" parTransId="{A3179D56-4604-4E90-AD2E-CF63D6E4E42B}" sibTransId="{5517562D-3A47-4B1D-A4A8-CE2F6C742CBC}"/>
    <dgm:cxn modelId="{1393013A-E567-4F9D-BF20-0CCED4F68656}" srcId="{1625BBA4-47A2-4A19-837F-072CE6645F1E}" destId="{5EA279FA-3855-459D-A5B5-4FEBE7A91564}" srcOrd="2" destOrd="0" parTransId="{4D15D261-3804-43ED-8D37-695AF926448E}" sibTransId="{B9D0B49C-60BF-4D74-907B-1CC0AF61EA42}"/>
    <dgm:cxn modelId="{595519CE-209A-4640-8060-C9AD9B3DF717}" srcId="{1625BBA4-47A2-4A19-837F-072CE6645F1E}" destId="{E522A9C1-4135-43A3-826A-31A81617FA3F}" srcOrd="3" destOrd="0" parTransId="{749199F4-B094-4AA4-99AE-B4C4FF916583}" sibTransId="{4EC7BA49-DDED-4671-9B9D-C8440E41552F}"/>
    <dgm:cxn modelId="{33ED3C99-C431-4DA0-B849-622B0A6B7E81}" type="presOf" srcId="{A93CEF64-48A7-4A06-93A2-E43672AF6B49}" destId="{2882CDAF-8248-43F0-AAB6-F0E0ABB6C378}" srcOrd="0" destOrd="0" presId="urn:microsoft.com/office/officeart/2005/8/layout/process2"/>
    <dgm:cxn modelId="{7CCCB6E0-97E5-4DC9-BF5A-CC7001A63C0D}" type="presOf" srcId="{085F6546-98A1-4987-B273-B681921E6567}" destId="{D4FF64CC-DFD8-4733-B436-0281B6A581FC}" srcOrd="1" destOrd="0" presId="urn:microsoft.com/office/officeart/2005/8/layout/process2"/>
    <dgm:cxn modelId="{6C342E80-5D6F-4AD2-B445-5F891F3FC252}" type="presOf" srcId="{085F6546-98A1-4987-B273-B681921E6567}" destId="{4FBF50D0-6789-4A20-9787-2D49A420C768}" srcOrd="0" destOrd="0" presId="urn:microsoft.com/office/officeart/2005/8/layout/process2"/>
    <dgm:cxn modelId="{5939AF14-6230-4C11-A7FE-A69CBE68DDB5}" type="presOf" srcId="{5517562D-3A47-4B1D-A4A8-CE2F6C742CBC}" destId="{8FBC296E-67A8-4EC7-8546-B92E41664983}" srcOrd="1" destOrd="0" presId="urn:microsoft.com/office/officeart/2005/8/layout/process2"/>
    <dgm:cxn modelId="{0C5DE29A-5154-47B3-956C-C9F7FB846550}" type="presOf" srcId="{3D79F4D9-41EF-4C0C-B311-40E17F4F14A9}" destId="{A1C8D5B3-DE4F-477C-A7EA-4A6F6F28976F}" srcOrd="0" destOrd="0" presId="urn:microsoft.com/office/officeart/2005/8/layout/process2"/>
    <dgm:cxn modelId="{A7EAA8F1-EBD7-4663-B8B2-2155442F62C7}" type="presOf" srcId="{B9D0B49C-60BF-4D74-907B-1CC0AF61EA42}" destId="{465D1ACE-2FEE-4BE8-B243-1A442418D31D}" srcOrd="0" destOrd="0" presId="urn:microsoft.com/office/officeart/2005/8/layout/process2"/>
    <dgm:cxn modelId="{F5684E96-0D23-41FE-976B-304C2BF88F39}" type="presOf" srcId="{E522A9C1-4135-43A3-826A-31A81617FA3F}" destId="{6FCF60EA-6A98-402F-899A-691207FC8C5A}" srcOrd="0" destOrd="0" presId="urn:microsoft.com/office/officeart/2005/8/layout/process2"/>
    <dgm:cxn modelId="{7D703DE3-FE10-4E66-93CC-47B2F936272E}" srcId="{1625BBA4-47A2-4A19-837F-072CE6645F1E}" destId="{3D79F4D9-41EF-4C0C-B311-40E17F4F14A9}" srcOrd="0" destOrd="0" parTransId="{50B82AA6-A6E6-474A-BDE1-788C4E4EDB7F}" sibTransId="{085F6546-98A1-4987-B273-B681921E6567}"/>
    <dgm:cxn modelId="{CC157A14-6988-46E1-A9BE-24E8EC13A7B5}" type="presOf" srcId="{1625BBA4-47A2-4A19-837F-072CE6645F1E}" destId="{5FD74DA2-631B-4512-9FDF-21CA54A60D80}" srcOrd="0" destOrd="0" presId="urn:microsoft.com/office/officeart/2005/8/layout/process2"/>
    <dgm:cxn modelId="{748FE7A3-ED9F-49A6-A89B-451EC21C9217}" type="presOf" srcId="{B9D0B49C-60BF-4D74-907B-1CC0AF61EA42}" destId="{86D20381-14A9-4139-BB96-E282B23BC423}" srcOrd="1" destOrd="0" presId="urn:microsoft.com/office/officeart/2005/8/layout/process2"/>
    <dgm:cxn modelId="{D0120C18-05B2-4BFA-A713-F56B805DECBB}" type="presOf" srcId="{5EA279FA-3855-459D-A5B5-4FEBE7A91564}" destId="{FBE24CED-09AD-414D-BC8C-E6DAF845606A}" srcOrd="0" destOrd="0" presId="urn:microsoft.com/office/officeart/2005/8/layout/process2"/>
    <dgm:cxn modelId="{C6C43F6E-09B3-4000-956A-3C7A504C0706}" type="presParOf" srcId="{5FD74DA2-631B-4512-9FDF-21CA54A60D80}" destId="{A1C8D5B3-DE4F-477C-A7EA-4A6F6F28976F}" srcOrd="0" destOrd="0" presId="urn:microsoft.com/office/officeart/2005/8/layout/process2"/>
    <dgm:cxn modelId="{4A305086-4A78-4DE5-ABD4-E95F44ACC1BB}" type="presParOf" srcId="{5FD74DA2-631B-4512-9FDF-21CA54A60D80}" destId="{4FBF50D0-6789-4A20-9787-2D49A420C768}" srcOrd="1" destOrd="0" presId="urn:microsoft.com/office/officeart/2005/8/layout/process2"/>
    <dgm:cxn modelId="{21EB9826-0524-46C4-950D-B5FC40DCDF5F}" type="presParOf" srcId="{4FBF50D0-6789-4A20-9787-2D49A420C768}" destId="{D4FF64CC-DFD8-4733-B436-0281B6A581FC}" srcOrd="0" destOrd="0" presId="urn:microsoft.com/office/officeart/2005/8/layout/process2"/>
    <dgm:cxn modelId="{64227F44-55FB-45D2-8E51-A6FCD2D98CA0}" type="presParOf" srcId="{5FD74DA2-631B-4512-9FDF-21CA54A60D80}" destId="{2882CDAF-8248-43F0-AAB6-F0E0ABB6C378}" srcOrd="2" destOrd="0" presId="urn:microsoft.com/office/officeart/2005/8/layout/process2"/>
    <dgm:cxn modelId="{37DAC528-E444-41D4-BA9F-29AA8CCA1528}" type="presParOf" srcId="{5FD74DA2-631B-4512-9FDF-21CA54A60D80}" destId="{043F1955-365E-4DD9-B081-2FD9D4123F81}" srcOrd="3" destOrd="0" presId="urn:microsoft.com/office/officeart/2005/8/layout/process2"/>
    <dgm:cxn modelId="{50DF89E1-7A68-479E-9FE9-6E6C927E982D}" type="presParOf" srcId="{043F1955-365E-4DD9-B081-2FD9D4123F81}" destId="{8FBC296E-67A8-4EC7-8546-B92E41664983}" srcOrd="0" destOrd="0" presId="urn:microsoft.com/office/officeart/2005/8/layout/process2"/>
    <dgm:cxn modelId="{4D641CAA-8B2C-4470-BB18-D0A7EEBE38E0}" type="presParOf" srcId="{5FD74DA2-631B-4512-9FDF-21CA54A60D80}" destId="{FBE24CED-09AD-414D-BC8C-E6DAF845606A}" srcOrd="4" destOrd="0" presId="urn:microsoft.com/office/officeart/2005/8/layout/process2"/>
    <dgm:cxn modelId="{F8FBE776-5DD1-4D6D-86A2-28FF729F7A31}" type="presParOf" srcId="{5FD74DA2-631B-4512-9FDF-21CA54A60D80}" destId="{465D1ACE-2FEE-4BE8-B243-1A442418D31D}" srcOrd="5" destOrd="0" presId="urn:microsoft.com/office/officeart/2005/8/layout/process2"/>
    <dgm:cxn modelId="{D6B8C952-B2A0-4C0D-A57B-7DBE05829BDF}" type="presParOf" srcId="{465D1ACE-2FEE-4BE8-B243-1A442418D31D}" destId="{86D20381-14A9-4139-BB96-E282B23BC423}" srcOrd="0" destOrd="0" presId="urn:microsoft.com/office/officeart/2005/8/layout/process2"/>
    <dgm:cxn modelId="{AB606950-2FD0-49EE-AF6B-739894867635}" type="presParOf" srcId="{5FD74DA2-631B-4512-9FDF-21CA54A60D80}" destId="{6FCF60EA-6A98-402F-899A-691207FC8C5A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497689-7FD8-441E-BACF-9299FE194D75}">
      <dsp:nvSpPr>
        <dsp:cNvPr id="0" name=""/>
        <dsp:cNvSpPr/>
      </dsp:nvSpPr>
      <dsp:spPr>
        <a:xfrm>
          <a:off x="962575" y="677550"/>
          <a:ext cx="6304449" cy="9321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CF7327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3600" b="0" i="0" kern="1200" dirty="0">
              <a:latin typeface="Calibri" charset="0"/>
              <a:ea typeface="Calibri" charset="0"/>
              <a:cs typeface="Calibri" charset="0"/>
            </a:rPr>
            <a:t>Tanker, følelser og handlinger</a:t>
          </a:r>
        </a:p>
      </dsp:txBody>
      <dsp:txXfrm>
        <a:off x="962575" y="677550"/>
        <a:ext cx="6304449" cy="932153"/>
      </dsp:txXfrm>
    </dsp:sp>
    <dsp:sp modelId="{8C576D22-2BCB-4459-884A-6257F22BCB0F}">
      <dsp:nvSpPr>
        <dsp:cNvPr id="0" name=""/>
        <dsp:cNvSpPr/>
      </dsp:nvSpPr>
      <dsp:spPr>
        <a:xfrm>
          <a:off x="962575" y="1796904"/>
          <a:ext cx="6304449" cy="9321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CF7327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3600" b="0" i="0" kern="1200" dirty="0">
              <a:latin typeface="Calibri" charset="0"/>
              <a:ea typeface="Calibri" charset="0"/>
              <a:cs typeface="Calibri" charset="0"/>
            </a:rPr>
            <a:t>Modtanker</a:t>
          </a:r>
        </a:p>
      </dsp:txBody>
      <dsp:txXfrm>
        <a:off x="962575" y="1796904"/>
        <a:ext cx="6304449" cy="932153"/>
      </dsp:txXfrm>
    </dsp:sp>
    <dsp:sp modelId="{58D1E13F-2F11-4EF2-A023-F064073EF62E}">
      <dsp:nvSpPr>
        <dsp:cNvPr id="0" name=""/>
        <dsp:cNvSpPr/>
      </dsp:nvSpPr>
      <dsp:spPr>
        <a:xfrm>
          <a:off x="962575" y="2916258"/>
          <a:ext cx="6304449" cy="9321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CF7327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3600" b="0" i="0" kern="1200" dirty="0">
              <a:latin typeface="Calibri" charset="0"/>
              <a:ea typeface="Calibri" charset="0"/>
              <a:cs typeface="Calibri" charset="0"/>
            </a:rPr>
            <a:t>Venskab</a:t>
          </a:r>
        </a:p>
      </dsp:txBody>
      <dsp:txXfrm>
        <a:off x="962575" y="2916258"/>
        <a:ext cx="6304449" cy="93215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9D714F-53D2-45BD-A9DE-1A2B5AC07D46}" type="datetimeFigureOut">
              <a:rPr lang="da-DK" smtClean="0"/>
              <a:t>20-06-2017</a:t>
            </a:fld>
            <a:endParaRPr lang="da-DK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109538" y="741363"/>
            <a:ext cx="657860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79768" y="4690270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378825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3850444" y="9378825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CCB613-C255-40C2-A5AC-33EF5F46E88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604538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>
          <a:xfrm>
            <a:off x="109538" y="741363"/>
            <a:ext cx="6578600" cy="370205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CCB613-C255-40C2-A5AC-33EF5F46E88D}" type="slidenum">
              <a:rPr lang="da-DK" smtClean="0"/>
              <a:t>1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616524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>
          <a:xfrm>
            <a:off x="109538" y="741363"/>
            <a:ext cx="6578600" cy="370205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CCB613-C255-40C2-A5AC-33EF5F46E88D}" type="slidenum">
              <a:rPr lang="da-DK" smtClean="0"/>
              <a:t>10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923045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>
          <a:xfrm>
            <a:off x="109538" y="741363"/>
            <a:ext cx="6578600" cy="370205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>
          <a:xfrm>
            <a:off x="158477" y="4690270"/>
            <a:ext cx="6480720" cy="4443413"/>
          </a:xfrm>
        </p:spPr>
        <p:txBody>
          <a:bodyPr/>
          <a:lstStyle/>
          <a:p>
            <a:endParaRPr lang="da-DK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CCB613-C255-40C2-A5AC-33EF5F46E88D}" type="slidenum">
              <a:rPr lang="da-DK" smtClean="0"/>
              <a:t>11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370296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>
          <a:xfrm>
            <a:off x="109538" y="741363"/>
            <a:ext cx="6578600" cy="370205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 baseline="0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CCB613-C255-40C2-A5AC-33EF5F46E88D}" type="slidenum">
              <a:rPr lang="da-DK" smtClean="0"/>
              <a:t>12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456172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>
          <a:xfrm>
            <a:off x="109538" y="741363"/>
            <a:ext cx="6578600" cy="370205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>
          <a:xfrm>
            <a:off x="230485" y="4690270"/>
            <a:ext cx="5887423" cy="4688555"/>
          </a:xfrm>
        </p:spPr>
        <p:txBody>
          <a:bodyPr/>
          <a:lstStyle/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CCB613-C255-40C2-A5AC-33EF5F46E88D}" type="slidenum">
              <a:rPr lang="da-DK" smtClean="0"/>
              <a:t>13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399254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>
          <a:xfrm>
            <a:off x="109538" y="741363"/>
            <a:ext cx="6578600" cy="370205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CCB613-C255-40C2-A5AC-33EF5F46E88D}" type="slidenum">
              <a:rPr lang="da-DK" smtClean="0"/>
              <a:t>2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1567322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>
          <a:xfrm>
            <a:off x="109538" y="741363"/>
            <a:ext cx="6578600" cy="370205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da-DK" sz="1200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CCB613-C255-40C2-A5AC-33EF5F46E88D}" type="slidenum">
              <a:rPr lang="da-DK" smtClean="0"/>
              <a:t>3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000559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>
          <a:xfrm>
            <a:off x="109538" y="741363"/>
            <a:ext cx="6578600" cy="370205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CCB613-C255-40C2-A5AC-33EF5F46E88D}" type="slidenum">
              <a:rPr lang="da-DK" smtClean="0"/>
              <a:t>4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000559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>
          <a:xfrm>
            <a:off x="109538" y="741363"/>
            <a:ext cx="6578600" cy="370205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CCB613-C255-40C2-A5AC-33EF5F46E88D}" type="slidenum">
              <a:rPr lang="da-DK" smtClean="0"/>
              <a:t>5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710120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>
          <a:xfrm>
            <a:off x="109538" y="741363"/>
            <a:ext cx="6578600" cy="370205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 baseline="0" dirty="0"/>
          </a:p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CCB613-C255-40C2-A5AC-33EF5F46E88D}" type="slidenum">
              <a:rPr lang="da-DK" smtClean="0"/>
              <a:t>6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678345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>
          <a:xfrm>
            <a:off x="109538" y="741363"/>
            <a:ext cx="6578600" cy="370205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 baseline="0" dirty="0"/>
          </a:p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CCB613-C255-40C2-A5AC-33EF5F46E88D}" type="slidenum">
              <a:rPr lang="da-DK" smtClean="0"/>
              <a:t>7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709402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>
          <a:xfrm>
            <a:off x="109538" y="741363"/>
            <a:ext cx="6578600" cy="370205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baseline="0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CCB613-C255-40C2-A5AC-33EF5F46E88D}" type="slidenum">
              <a:rPr lang="da-DK" smtClean="0"/>
              <a:t>8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223119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>
          <a:xfrm>
            <a:off x="109538" y="741363"/>
            <a:ext cx="6578600" cy="370205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baseline="0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CCB613-C255-40C2-A5AC-33EF5F46E88D}" type="slidenum">
              <a:rPr lang="da-DK" smtClean="0"/>
              <a:t>9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434291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605D6-E870-465C-AC7A-4C8CFA2B475B}" type="datetimeFigureOut">
              <a:rPr lang="da-DK" smtClean="0"/>
              <a:t>20-06-2017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07270-3218-4063-A88B-772EFF5C0CC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94220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605D6-E870-465C-AC7A-4C8CFA2B475B}" type="datetimeFigureOut">
              <a:rPr lang="da-DK" smtClean="0"/>
              <a:t>20-06-2017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07270-3218-4063-A88B-772EFF5C0CC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40032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605D6-E870-465C-AC7A-4C8CFA2B475B}" type="datetimeFigureOut">
              <a:rPr lang="da-DK" smtClean="0"/>
              <a:t>20-06-2017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07270-3218-4063-A88B-772EFF5C0CC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62455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605D6-E870-465C-AC7A-4C8CFA2B475B}" type="datetimeFigureOut">
              <a:rPr lang="da-DK" smtClean="0"/>
              <a:t>20-06-2017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07270-3218-4063-A88B-772EFF5C0CC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11934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605D6-E870-465C-AC7A-4C8CFA2B475B}" type="datetimeFigureOut">
              <a:rPr lang="da-DK" smtClean="0"/>
              <a:t>20-06-2017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07270-3218-4063-A88B-772EFF5C0CC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84599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605D6-E870-465C-AC7A-4C8CFA2B475B}" type="datetimeFigureOut">
              <a:rPr lang="da-DK" smtClean="0"/>
              <a:t>20-06-2017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07270-3218-4063-A88B-772EFF5C0CC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43547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605D6-E870-465C-AC7A-4C8CFA2B475B}" type="datetimeFigureOut">
              <a:rPr lang="da-DK" smtClean="0"/>
              <a:t>20-06-2017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07270-3218-4063-A88B-772EFF5C0CC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21333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605D6-E870-465C-AC7A-4C8CFA2B475B}" type="datetimeFigureOut">
              <a:rPr lang="da-DK" smtClean="0"/>
              <a:t>20-06-2017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07270-3218-4063-A88B-772EFF5C0CC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96835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605D6-E870-465C-AC7A-4C8CFA2B475B}" type="datetimeFigureOut">
              <a:rPr lang="da-DK" smtClean="0"/>
              <a:t>20-06-2017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07270-3218-4063-A88B-772EFF5C0CC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82165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605D6-E870-465C-AC7A-4C8CFA2B475B}" type="datetimeFigureOut">
              <a:rPr lang="da-DK" smtClean="0"/>
              <a:t>20-06-2017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07270-3218-4063-A88B-772EFF5C0CC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43688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605D6-E870-465C-AC7A-4C8CFA2B475B}" type="datetimeFigureOut">
              <a:rPr lang="da-DK" smtClean="0"/>
              <a:t>20-06-2017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07270-3218-4063-A88B-772EFF5C0CC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27304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605D6-E870-465C-AC7A-4C8CFA2B475B}" type="datetimeFigureOut">
              <a:rPr lang="da-DK" smtClean="0"/>
              <a:t>20-06-2017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207270-3218-4063-A88B-772EFF5C0CC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81009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.emf"/><Relationship Id="rId5" Type="http://schemas.openxmlformats.org/officeDocument/2006/relationships/hyperlink" Target="https://creativecommons.org/licenses/by/2.0/" TargetMode="External"/><Relationship Id="rId4" Type="http://schemas.openxmlformats.org/officeDocument/2006/relationships/hyperlink" Target="https://flic.kr/p/7KFeHw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emf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13" Type="http://schemas.microsoft.com/office/2007/relationships/diagramDrawing" Target="../diagrams/drawing5.xml"/><Relationship Id="rId3" Type="http://schemas.openxmlformats.org/officeDocument/2006/relationships/image" Target="../media/image3.jpg"/><Relationship Id="rId7" Type="http://schemas.openxmlformats.org/officeDocument/2006/relationships/diagramColors" Target="../diagrams/colors4.xml"/><Relationship Id="rId12" Type="http://schemas.openxmlformats.org/officeDocument/2006/relationships/diagramColors" Target="../diagrams/colors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4.xml"/><Relationship Id="rId11" Type="http://schemas.openxmlformats.org/officeDocument/2006/relationships/diagramQuickStyle" Target="../diagrams/quickStyle5.xml"/><Relationship Id="rId5" Type="http://schemas.openxmlformats.org/officeDocument/2006/relationships/diagramLayout" Target="../diagrams/layout4.xml"/><Relationship Id="rId10" Type="http://schemas.openxmlformats.org/officeDocument/2006/relationships/diagramLayout" Target="../diagrams/layout5.xml"/><Relationship Id="rId4" Type="http://schemas.openxmlformats.org/officeDocument/2006/relationships/diagramData" Target="../diagrams/data4.xml"/><Relationship Id="rId9" Type="http://schemas.openxmlformats.org/officeDocument/2006/relationships/diagramData" Target="../diagrams/data5.xml"/><Relationship Id="rId14" Type="http://schemas.openxmlformats.org/officeDocument/2006/relationships/image" Target="../media/image1.emf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13" Type="http://schemas.microsoft.com/office/2007/relationships/diagramDrawing" Target="../diagrams/drawing7.xml"/><Relationship Id="rId3" Type="http://schemas.openxmlformats.org/officeDocument/2006/relationships/image" Target="../media/image3.jpg"/><Relationship Id="rId7" Type="http://schemas.openxmlformats.org/officeDocument/2006/relationships/diagramColors" Target="../diagrams/colors6.xml"/><Relationship Id="rId12" Type="http://schemas.openxmlformats.org/officeDocument/2006/relationships/diagramColors" Target="../diagrams/colors7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6.xml"/><Relationship Id="rId11" Type="http://schemas.openxmlformats.org/officeDocument/2006/relationships/diagramQuickStyle" Target="../diagrams/quickStyle7.xml"/><Relationship Id="rId5" Type="http://schemas.openxmlformats.org/officeDocument/2006/relationships/diagramLayout" Target="../diagrams/layout6.xml"/><Relationship Id="rId10" Type="http://schemas.openxmlformats.org/officeDocument/2006/relationships/diagramLayout" Target="../diagrams/layout7.xml"/><Relationship Id="rId4" Type="http://schemas.openxmlformats.org/officeDocument/2006/relationships/diagramData" Target="../diagrams/data6.xml"/><Relationship Id="rId9" Type="http://schemas.openxmlformats.org/officeDocument/2006/relationships/diagramData" Target="../diagrams/data7.xml"/><Relationship Id="rId14" Type="http://schemas.openxmlformats.org/officeDocument/2006/relationships/image" Target="../media/image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720000"/>
            <a:ext cx="12192000" cy="1143000"/>
          </a:xfrm>
        </p:spPr>
        <p:txBody>
          <a:bodyPr anchor="t">
            <a:normAutofit/>
          </a:bodyPr>
          <a:lstStyle/>
          <a:p>
            <a:r>
              <a:rPr lang="da-DK" sz="5400" b="1" dirty="0">
                <a:solidFill>
                  <a:srgbClr val="CF7327"/>
                </a:solidFill>
                <a:latin typeface="Calibri" charset="0"/>
                <a:ea typeface="Calibri" charset="0"/>
                <a:cs typeface="Calibri" charset="0"/>
              </a:rPr>
              <a:t>Timens temaer</a:t>
            </a:r>
          </a:p>
        </p:txBody>
      </p:sp>
      <p:graphicFrame>
        <p:nvGraphicFramePr>
          <p:cNvPr id="4" name="Pladsholder til indhol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5562935"/>
              </p:ext>
            </p:extLst>
          </p:nvPr>
        </p:nvGraphicFramePr>
        <p:xfrm>
          <a:off x="2207568" y="1669118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Pladsholder til slidenummer 1"/>
          <p:cNvSpPr txBox="1">
            <a:spLocks/>
          </p:cNvSpPr>
          <p:nvPr/>
        </p:nvSpPr>
        <p:spPr>
          <a:xfrm>
            <a:off x="8460000" y="6336000"/>
            <a:ext cx="252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600" smtClean="0">
                <a:solidFill>
                  <a:srgbClr val="CF7327"/>
                </a:solidFill>
              </a:rPr>
              <a:t>PowerPoint 7.1</a:t>
            </a:r>
            <a:endParaRPr lang="da-DK" sz="1600" dirty="0">
              <a:solidFill>
                <a:srgbClr val="CF7327"/>
              </a:solidFill>
            </a:endParaRPr>
          </a:p>
        </p:txBody>
      </p:sp>
      <p:pic>
        <p:nvPicPr>
          <p:cNvPr id="3" name="Billede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0000" y="6120000"/>
            <a:ext cx="807720" cy="592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026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da-DK" dirty="0">
              <a:latin typeface="Calibri" charset="0"/>
              <a:ea typeface="Calibri" charset="0"/>
              <a:cs typeface="Calibri" charset="0"/>
            </a:endParaRPr>
          </a:p>
          <a:p>
            <a:pPr marL="0" indent="0">
              <a:buNone/>
            </a:pPr>
            <a:r>
              <a:rPr lang="da-DK" sz="3600" dirty="0">
                <a:latin typeface="Calibri" charset="0"/>
                <a:ea typeface="Calibri" charset="0"/>
                <a:cs typeface="Calibri" charset="0"/>
              </a:rPr>
              <a:t>Modtanker er:</a:t>
            </a:r>
          </a:p>
          <a:p>
            <a:pPr>
              <a:buClr>
                <a:srgbClr val="CF7327"/>
              </a:buClr>
              <a:buFont typeface="Wingdings" charset="2"/>
              <a:buChar char="§"/>
            </a:pPr>
            <a:r>
              <a:rPr lang="da-DK" sz="3600" dirty="0">
                <a:latin typeface="Calibri" charset="0"/>
                <a:ea typeface="Calibri" charset="0"/>
                <a:cs typeface="Calibri" charset="0"/>
              </a:rPr>
              <a:t>andre måder at tænke på</a:t>
            </a:r>
          </a:p>
          <a:p>
            <a:pPr>
              <a:buClr>
                <a:srgbClr val="CF7327"/>
              </a:buClr>
              <a:buFont typeface="Wingdings" charset="2"/>
              <a:buChar char="§"/>
            </a:pPr>
            <a:r>
              <a:rPr lang="da-DK" sz="3600" dirty="0">
                <a:latin typeface="Calibri" charset="0"/>
                <a:ea typeface="Calibri" charset="0"/>
                <a:cs typeface="Calibri" charset="0"/>
              </a:rPr>
              <a:t>andre måder at forstå en situation på</a:t>
            </a:r>
          </a:p>
        </p:txBody>
      </p:sp>
      <p:graphicFrame>
        <p:nvGraphicFramePr>
          <p:cNvPr id="5" name="Pladsholder til indhold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53645361"/>
              </p:ext>
            </p:extLst>
          </p:nvPr>
        </p:nvGraphicFramePr>
        <p:xfrm>
          <a:off x="5681400" y="1052736"/>
          <a:ext cx="4038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Pladsholder til slidenummer 1"/>
          <p:cNvSpPr txBox="1">
            <a:spLocks/>
          </p:cNvSpPr>
          <p:nvPr/>
        </p:nvSpPr>
        <p:spPr>
          <a:xfrm>
            <a:off x="8460000" y="6336000"/>
            <a:ext cx="252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600" dirty="0" smtClean="0">
                <a:solidFill>
                  <a:srgbClr val="CF7327"/>
                </a:solidFill>
              </a:rPr>
              <a:t>PowerPoint 7.10</a:t>
            </a:r>
            <a:endParaRPr lang="da-DK" sz="1600" dirty="0">
              <a:solidFill>
                <a:srgbClr val="CF7327"/>
              </a:solidFill>
            </a:endParaRPr>
          </a:p>
        </p:txBody>
      </p:sp>
      <p:pic>
        <p:nvPicPr>
          <p:cNvPr id="8" name="Billed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0000" y="6120000"/>
            <a:ext cx="807720" cy="592836"/>
          </a:xfrm>
          <a:prstGeom prst="rect">
            <a:avLst/>
          </a:prstGeom>
        </p:spPr>
      </p:pic>
      <p:sp>
        <p:nvSpPr>
          <p:cNvPr id="9" name="Titel 1"/>
          <p:cNvSpPr txBox="1">
            <a:spLocks/>
          </p:cNvSpPr>
          <p:nvPr/>
        </p:nvSpPr>
        <p:spPr>
          <a:xfrm>
            <a:off x="579600" y="360000"/>
            <a:ext cx="12192000" cy="92018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a-DK" sz="5400" b="1" smtClean="0">
                <a:solidFill>
                  <a:srgbClr val="CF7327"/>
                </a:solidFill>
                <a:latin typeface="Calibri" charset="0"/>
                <a:ea typeface="Calibri" charset="0"/>
                <a:cs typeface="Calibri" charset="0"/>
              </a:rPr>
              <a:t>Modtanker</a:t>
            </a:r>
            <a:endParaRPr lang="da-DK" sz="5400" b="1" dirty="0">
              <a:solidFill>
                <a:srgbClr val="CF7327"/>
              </a:solidFill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147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indhold 4"/>
          <p:cNvSpPr>
            <a:spLocks noGrp="1"/>
          </p:cNvSpPr>
          <p:nvPr>
            <p:ph sz="half" idx="1"/>
          </p:nvPr>
        </p:nvSpPr>
        <p:spPr>
          <a:xfrm>
            <a:off x="2468210" y="2641716"/>
            <a:ext cx="2614025" cy="1460551"/>
          </a:xfrm>
          <a:ln w="57150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144000" tIns="108000" rIns="144000" bIns="108000" rtlCol="0">
            <a:normAutofit fontScale="70000" lnSpcReduction="20000"/>
          </a:bodyPr>
          <a:lstStyle/>
          <a:p>
            <a:pPr marL="0" indent="0">
              <a:buNone/>
            </a:pPr>
            <a:r>
              <a:rPr lang="da-DK" dirty="0">
                <a:latin typeface="Calibri" charset="0"/>
                <a:ea typeface="Calibri" charset="0"/>
                <a:cs typeface="Calibri" charset="0"/>
              </a:rPr>
              <a:t>Hvad kunne en </a:t>
            </a:r>
            <a:r>
              <a:rPr lang="da-DK" dirty="0" smtClean="0">
                <a:latin typeface="Calibri" charset="0"/>
                <a:ea typeface="Calibri" charset="0"/>
                <a:cs typeface="Calibri" charset="0"/>
              </a:rPr>
              <a:t>modtanke </a:t>
            </a:r>
            <a:r>
              <a:rPr lang="da-DK" dirty="0">
                <a:latin typeface="Calibri" charset="0"/>
                <a:ea typeface="Calibri" charset="0"/>
                <a:cs typeface="Calibri" charset="0"/>
              </a:rPr>
              <a:t>være, som kunne gøre det lettere for Mikkel at falde i søvn om aftenen?</a:t>
            </a:r>
          </a:p>
        </p:txBody>
      </p:sp>
      <p:sp>
        <p:nvSpPr>
          <p:cNvPr id="6" name="Ellipse 5"/>
          <p:cNvSpPr/>
          <p:nvPr/>
        </p:nvSpPr>
        <p:spPr>
          <a:xfrm>
            <a:off x="2875718" y="1340768"/>
            <a:ext cx="2448272" cy="822863"/>
          </a:xfrm>
          <a:prstGeom prst="ellipse">
            <a:avLst/>
          </a:prstGeom>
          <a:solidFill>
            <a:srgbClr val="CF7327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000"/>
              </a:lnSpc>
            </a:pPr>
            <a:r>
              <a:rPr lang="da-DK" sz="20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Mikkel ligger i sengen</a:t>
            </a:r>
          </a:p>
        </p:txBody>
      </p:sp>
      <p:sp>
        <p:nvSpPr>
          <p:cNvPr id="7" name="Sky 6"/>
          <p:cNvSpPr/>
          <p:nvPr/>
        </p:nvSpPr>
        <p:spPr>
          <a:xfrm>
            <a:off x="6312024" y="1775933"/>
            <a:ext cx="3240360" cy="1296144"/>
          </a:xfrm>
          <a:prstGeom prst="cloud">
            <a:avLst/>
          </a:prstGeom>
          <a:solidFill>
            <a:srgbClr val="3F94B3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000"/>
              </a:lnSpc>
            </a:pPr>
            <a:r>
              <a:rPr lang="da-DK" sz="20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Mikkel tænker: </a:t>
            </a:r>
            <a:r>
              <a:rPr lang="da-DK" sz="2000" dirty="0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“Der </a:t>
            </a:r>
            <a:r>
              <a:rPr lang="da-DK" sz="20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er noget galt med mit hjerte”</a:t>
            </a:r>
          </a:p>
        </p:txBody>
      </p:sp>
      <p:sp>
        <p:nvSpPr>
          <p:cNvPr id="8" name="Parallelogram 7"/>
          <p:cNvSpPr/>
          <p:nvPr/>
        </p:nvSpPr>
        <p:spPr>
          <a:xfrm>
            <a:off x="8676196" y="3546768"/>
            <a:ext cx="1596268" cy="707302"/>
          </a:xfrm>
          <a:prstGeom prst="parallelogram">
            <a:avLst/>
          </a:prstGeom>
          <a:solidFill>
            <a:srgbClr val="839625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a-DK" sz="20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Angst</a:t>
            </a:r>
          </a:p>
        </p:txBody>
      </p:sp>
      <p:sp>
        <p:nvSpPr>
          <p:cNvPr id="9" name="Rektangel 8"/>
          <p:cNvSpPr/>
          <p:nvPr/>
        </p:nvSpPr>
        <p:spPr>
          <a:xfrm>
            <a:off x="5775554" y="5013176"/>
            <a:ext cx="2808312" cy="877484"/>
          </a:xfrm>
          <a:prstGeom prst="rect">
            <a:avLst/>
          </a:prstGeom>
          <a:solidFill>
            <a:srgbClr val="AE4C89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000"/>
              </a:lnSpc>
            </a:pPr>
            <a:r>
              <a:rPr lang="da-DK" sz="20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Ryger sig en joint for </a:t>
            </a:r>
            <a:r>
              <a:rPr lang="da-DK" sz="2000" dirty="0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/>
            </a:r>
            <a:br>
              <a:rPr lang="da-DK" sz="2000" dirty="0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</a:br>
            <a:r>
              <a:rPr lang="da-DK" sz="2000" dirty="0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at </a:t>
            </a:r>
            <a:r>
              <a:rPr lang="da-DK" sz="20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kunne sove</a:t>
            </a:r>
          </a:p>
        </p:txBody>
      </p:sp>
      <p:sp>
        <p:nvSpPr>
          <p:cNvPr id="12" name="Højrepil 11"/>
          <p:cNvSpPr/>
          <p:nvPr/>
        </p:nvSpPr>
        <p:spPr>
          <a:xfrm rot="1080000">
            <a:off x="5493827" y="1811423"/>
            <a:ext cx="543544" cy="280951"/>
          </a:xfrm>
          <a:prstGeom prst="rightArrow">
            <a:avLst/>
          </a:prstGeom>
          <a:ln>
            <a:solidFill>
              <a:srgbClr val="4A515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1" name="Højrepil 20"/>
          <p:cNvSpPr/>
          <p:nvPr/>
        </p:nvSpPr>
        <p:spPr>
          <a:xfrm rot="6897240">
            <a:off x="8616410" y="4495459"/>
            <a:ext cx="404097" cy="329454"/>
          </a:xfrm>
          <a:prstGeom prst="rightArrow">
            <a:avLst/>
          </a:prstGeom>
          <a:ln>
            <a:solidFill>
              <a:srgbClr val="4A515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2" name="Højrepil 21"/>
          <p:cNvSpPr/>
          <p:nvPr/>
        </p:nvSpPr>
        <p:spPr>
          <a:xfrm rot="11107898">
            <a:off x="5139841" y="5270544"/>
            <a:ext cx="404097" cy="329454"/>
          </a:xfrm>
          <a:prstGeom prst="rightArrow">
            <a:avLst/>
          </a:prstGeom>
          <a:ln>
            <a:solidFill>
              <a:srgbClr val="4A515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3" name="Ellipse 22"/>
          <p:cNvSpPr/>
          <p:nvPr/>
        </p:nvSpPr>
        <p:spPr>
          <a:xfrm>
            <a:off x="2135560" y="4660186"/>
            <a:ext cx="2808312" cy="1361102"/>
          </a:xfrm>
          <a:prstGeom prst="ellipse">
            <a:avLst/>
          </a:prstGeom>
          <a:solidFill>
            <a:srgbClr val="CF7327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000"/>
              </a:lnSpc>
            </a:pPr>
            <a:r>
              <a:rPr lang="da-DK" sz="20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Mikkel har svært ved at komme op næste morgen</a:t>
            </a:r>
          </a:p>
        </p:txBody>
      </p:sp>
      <p:pic>
        <p:nvPicPr>
          <p:cNvPr id="13" name="Billed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2056" y="3284230"/>
            <a:ext cx="3291840" cy="1557528"/>
          </a:xfrm>
          <a:prstGeom prst="rect">
            <a:avLst/>
          </a:prstGeom>
        </p:spPr>
      </p:pic>
      <p:sp>
        <p:nvSpPr>
          <p:cNvPr id="14" name="Ellipse 13"/>
          <p:cNvSpPr/>
          <p:nvPr/>
        </p:nvSpPr>
        <p:spPr>
          <a:xfrm>
            <a:off x="5951985" y="1530274"/>
            <a:ext cx="3888432" cy="178746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0" name="Højrepil 19"/>
          <p:cNvSpPr/>
          <p:nvPr/>
        </p:nvSpPr>
        <p:spPr>
          <a:xfrm rot="3300000">
            <a:off x="8732223" y="3066287"/>
            <a:ext cx="404097" cy="329454"/>
          </a:xfrm>
          <a:prstGeom prst="rightArrow">
            <a:avLst/>
          </a:prstGeom>
          <a:ln>
            <a:solidFill>
              <a:srgbClr val="4A515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cxnSp>
        <p:nvCxnSpPr>
          <p:cNvPr id="25" name="Lige forbindelse 24"/>
          <p:cNvCxnSpPr>
            <a:stCxn id="5" idx="3"/>
            <a:endCxn id="14" idx="3"/>
          </p:cNvCxnSpPr>
          <p:nvPr/>
        </p:nvCxnSpPr>
        <p:spPr>
          <a:xfrm flipV="1">
            <a:off x="5082235" y="3055969"/>
            <a:ext cx="1439198" cy="31602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kstfelt 1"/>
          <p:cNvSpPr txBox="1"/>
          <p:nvPr/>
        </p:nvSpPr>
        <p:spPr>
          <a:xfrm>
            <a:off x="579600" y="1122735"/>
            <a:ext cx="10052904" cy="555536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  <a:spcBef>
                <a:spcPts val="1800"/>
              </a:spcBef>
            </a:pPr>
            <a:endParaRPr lang="da-DK" sz="2000" dirty="0" smtClean="0">
              <a:latin typeface="Calibri" charset="0"/>
              <a:ea typeface="Calibri" charset="0"/>
              <a:cs typeface="Calibri" charset="0"/>
            </a:endParaRPr>
          </a:p>
          <a:p>
            <a:pPr>
              <a:lnSpc>
                <a:spcPts val="2000"/>
              </a:lnSpc>
              <a:spcBef>
                <a:spcPts val="1800"/>
              </a:spcBef>
            </a:pPr>
            <a:r>
              <a:rPr lang="da-DK" sz="2000" dirty="0" smtClean="0">
                <a:latin typeface="Calibri" charset="0"/>
                <a:ea typeface="Calibri" charset="0"/>
                <a:cs typeface="Calibri" charset="0"/>
              </a:rPr>
              <a:t>“Mikkel </a:t>
            </a:r>
            <a:r>
              <a:rPr lang="da-DK" sz="2000" dirty="0">
                <a:latin typeface="Calibri" charset="0"/>
                <a:ea typeface="Calibri" charset="0"/>
                <a:cs typeface="Calibri" charset="0"/>
              </a:rPr>
              <a:t>går på kokkeskole. Han er meget glad for at lave mad, og det er hans drøm </a:t>
            </a:r>
            <a:r>
              <a:rPr lang="da-DK" sz="2000" dirty="0" smtClean="0">
                <a:latin typeface="Calibri" charset="0"/>
                <a:ea typeface="Calibri" charset="0"/>
                <a:cs typeface="Calibri" charset="0"/>
              </a:rPr>
              <a:t/>
            </a:r>
            <a:br>
              <a:rPr lang="da-DK" sz="2000" dirty="0" smtClean="0">
                <a:latin typeface="Calibri" charset="0"/>
                <a:ea typeface="Calibri" charset="0"/>
                <a:cs typeface="Calibri" charset="0"/>
              </a:rPr>
            </a:br>
            <a:r>
              <a:rPr lang="da-DK" sz="2000" dirty="0" smtClean="0">
                <a:latin typeface="Calibri" charset="0"/>
                <a:ea typeface="Calibri" charset="0"/>
                <a:cs typeface="Calibri" charset="0"/>
              </a:rPr>
              <a:t>at </a:t>
            </a:r>
            <a:r>
              <a:rPr lang="da-DK" sz="2000" dirty="0">
                <a:latin typeface="Calibri" charset="0"/>
                <a:ea typeface="Calibri" charset="0"/>
                <a:cs typeface="Calibri" charset="0"/>
              </a:rPr>
              <a:t>blive stjernekok. </a:t>
            </a:r>
            <a:endParaRPr lang="da-DK" sz="2000" dirty="0" smtClean="0">
              <a:latin typeface="Calibri" charset="0"/>
              <a:ea typeface="Calibri" charset="0"/>
              <a:cs typeface="Calibri" charset="0"/>
            </a:endParaRPr>
          </a:p>
          <a:p>
            <a:pPr>
              <a:lnSpc>
                <a:spcPts val="2000"/>
              </a:lnSpc>
              <a:spcBef>
                <a:spcPts val="1800"/>
              </a:spcBef>
            </a:pPr>
            <a:r>
              <a:rPr lang="da-DK" sz="2000" dirty="0" smtClean="0">
                <a:latin typeface="Calibri" charset="0"/>
                <a:ea typeface="Calibri" charset="0"/>
                <a:cs typeface="Calibri" charset="0"/>
              </a:rPr>
              <a:t>Han </a:t>
            </a:r>
            <a:r>
              <a:rPr lang="da-DK" sz="2000" dirty="0">
                <a:latin typeface="Calibri" charset="0"/>
                <a:ea typeface="Calibri" charset="0"/>
                <a:cs typeface="Calibri" charset="0"/>
              </a:rPr>
              <a:t>har altid haft mange venner, men har det seneste halve år haft meget svært </a:t>
            </a:r>
            <a:r>
              <a:rPr lang="da-DK" sz="2000" dirty="0" smtClean="0">
                <a:latin typeface="Calibri" charset="0"/>
                <a:ea typeface="Calibri" charset="0"/>
                <a:cs typeface="Calibri" charset="0"/>
              </a:rPr>
              <a:t/>
            </a:r>
            <a:br>
              <a:rPr lang="da-DK" sz="2000" dirty="0" smtClean="0">
                <a:latin typeface="Calibri" charset="0"/>
                <a:ea typeface="Calibri" charset="0"/>
                <a:cs typeface="Calibri" charset="0"/>
              </a:rPr>
            </a:br>
            <a:r>
              <a:rPr lang="da-DK" sz="2000" dirty="0" smtClean="0">
                <a:latin typeface="Calibri" charset="0"/>
                <a:ea typeface="Calibri" charset="0"/>
                <a:cs typeface="Calibri" charset="0"/>
              </a:rPr>
              <a:t>ved </a:t>
            </a:r>
            <a:r>
              <a:rPr lang="da-DK" sz="2000" dirty="0">
                <a:latin typeface="Calibri" charset="0"/>
                <a:ea typeface="Calibri" charset="0"/>
                <a:cs typeface="Calibri" charset="0"/>
              </a:rPr>
              <a:t>at komme ud ad døren om morgenen. </a:t>
            </a:r>
          </a:p>
          <a:p>
            <a:pPr>
              <a:lnSpc>
                <a:spcPts val="2000"/>
              </a:lnSpc>
              <a:spcBef>
                <a:spcPts val="1800"/>
              </a:spcBef>
            </a:pPr>
            <a:r>
              <a:rPr lang="da-DK" sz="2000" dirty="0">
                <a:latin typeface="Calibri" charset="0"/>
                <a:ea typeface="Calibri" charset="0"/>
                <a:cs typeface="Calibri" charset="0"/>
              </a:rPr>
              <a:t>Han vågner normalt tidligt om morgenen, men kan ikke beslutte sig for at komme af sted. </a:t>
            </a:r>
          </a:p>
          <a:p>
            <a:pPr>
              <a:lnSpc>
                <a:spcPts val="2000"/>
              </a:lnSpc>
              <a:spcBef>
                <a:spcPts val="1800"/>
              </a:spcBef>
            </a:pPr>
            <a:r>
              <a:rPr lang="da-DK" sz="2000" dirty="0">
                <a:latin typeface="Calibri" charset="0"/>
                <a:ea typeface="Calibri" charset="0"/>
                <a:cs typeface="Calibri" charset="0"/>
              </a:rPr>
              <a:t>Andre dage ligger han vågen om natten og føler sig svedig og mærker at tankerne ræser </a:t>
            </a:r>
            <a:r>
              <a:rPr lang="da-DK" sz="2000" dirty="0" smtClean="0">
                <a:latin typeface="Calibri" charset="0"/>
                <a:ea typeface="Calibri" charset="0"/>
                <a:cs typeface="Calibri" charset="0"/>
              </a:rPr>
              <a:t/>
            </a:r>
            <a:br>
              <a:rPr lang="da-DK" sz="2000" dirty="0" smtClean="0">
                <a:latin typeface="Calibri" charset="0"/>
                <a:ea typeface="Calibri" charset="0"/>
                <a:cs typeface="Calibri" charset="0"/>
              </a:rPr>
            </a:br>
            <a:r>
              <a:rPr lang="da-DK" sz="2000" dirty="0" smtClean="0">
                <a:latin typeface="Calibri" charset="0"/>
                <a:ea typeface="Calibri" charset="0"/>
                <a:cs typeface="Calibri" charset="0"/>
              </a:rPr>
              <a:t>rundt </a:t>
            </a:r>
            <a:r>
              <a:rPr lang="da-DK" sz="2000" dirty="0">
                <a:latin typeface="Calibri" charset="0"/>
                <a:ea typeface="Calibri" charset="0"/>
                <a:cs typeface="Calibri" charset="0"/>
              </a:rPr>
              <a:t>i hovedet på ham. </a:t>
            </a:r>
          </a:p>
          <a:p>
            <a:pPr>
              <a:lnSpc>
                <a:spcPts val="2000"/>
              </a:lnSpc>
              <a:spcBef>
                <a:spcPts val="1800"/>
              </a:spcBef>
            </a:pPr>
            <a:r>
              <a:rPr lang="da-DK" sz="2000" dirty="0">
                <a:latin typeface="Calibri" charset="0"/>
                <a:ea typeface="Calibri" charset="0"/>
                <a:cs typeface="Calibri" charset="0"/>
              </a:rPr>
              <a:t>Mikkel synes, at hans lærere er på nakken af ham og altid kritiserer alt hvad han gør, </a:t>
            </a:r>
            <a:r>
              <a:rPr lang="da-DK" sz="2000" dirty="0" smtClean="0">
                <a:latin typeface="Calibri" charset="0"/>
                <a:ea typeface="Calibri" charset="0"/>
                <a:cs typeface="Calibri" charset="0"/>
              </a:rPr>
              <a:t/>
            </a:r>
            <a:br>
              <a:rPr lang="da-DK" sz="2000" dirty="0" smtClean="0">
                <a:latin typeface="Calibri" charset="0"/>
                <a:ea typeface="Calibri" charset="0"/>
                <a:cs typeface="Calibri" charset="0"/>
              </a:rPr>
            </a:br>
            <a:r>
              <a:rPr lang="da-DK" sz="2000" dirty="0" smtClean="0">
                <a:latin typeface="Calibri" charset="0"/>
                <a:ea typeface="Calibri" charset="0"/>
                <a:cs typeface="Calibri" charset="0"/>
              </a:rPr>
              <a:t>og </a:t>
            </a:r>
            <a:r>
              <a:rPr lang="da-DK" sz="2000" dirty="0">
                <a:latin typeface="Calibri" charset="0"/>
                <a:ea typeface="Calibri" charset="0"/>
                <a:cs typeface="Calibri" charset="0"/>
              </a:rPr>
              <a:t>han er begyndt at spekulere rigtig meget over</a:t>
            </a:r>
            <a:r>
              <a:rPr lang="da-DK" sz="2000" dirty="0" smtClean="0">
                <a:latin typeface="Calibri" charset="0"/>
                <a:ea typeface="Calibri" charset="0"/>
                <a:cs typeface="Calibri" charset="0"/>
              </a:rPr>
              <a:t>, om </a:t>
            </a:r>
            <a:r>
              <a:rPr lang="da-DK" sz="2000" dirty="0">
                <a:latin typeface="Calibri" charset="0"/>
                <a:ea typeface="Calibri" charset="0"/>
                <a:cs typeface="Calibri" charset="0"/>
              </a:rPr>
              <a:t>de andre elever på kokkeskolen </a:t>
            </a:r>
            <a:r>
              <a:rPr lang="da-DK" sz="2000" dirty="0" smtClean="0">
                <a:latin typeface="Calibri" charset="0"/>
                <a:ea typeface="Calibri" charset="0"/>
                <a:cs typeface="Calibri" charset="0"/>
              </a:rPr>
              <a:t/>
            </a:r>
            <a:br>
              <a:rPr lang="da-DK" sz="2000" dirty="0" smtClean="0">
                <a:latin typeface="Calibri" charset="0"/>
                <a:ea typeface="Calibri" charset="0"/>
                <a:cs typeface="Calibri" charset="0"/>
              </a:rPr>
            </a:br>
            <a:r>
              <a:rPr lang="da-DK" sz="2000" dirty="0" smtClean="0">
                <a:latin typeface="Calibri" charset="0"/>
                <a:ea typeface="Calibri" charset="0"/>
                <a:cs typeface="Calibri" charset="0"/>
              </a:rPr>
              <a:t>kan </a:t>
            </a:r>
            <a:r>
              <a:rPr lang="da-DK" sz="2000" dirty="0">
                <a:latin typeface="Calibri" charset="0"/>
                <a:ea typeface="Calibri" charset="0"/>
                <a:cs typeface="Calibri" charset="0"/>
              </a:rPr>
              <a:t>lide ham. På det seneste er han også begyndt at få hjertebanken, og han har været til lægen, </a:t>
            </a:r>
            <a:r>
              <a:rPr lang="da-DK" sz="2000" dirty="0" smtClean="0">
                <a:latin typeface="Calibri" charset="0"/>
                <a:ea typeface="Calibri" charset="0"/>
                <a:cs typeface="Calibri" charset="0"/>
              </a:rPr>
              <a:t>som </a:t>
            </a:r>
            <a:r>
              <a:rPr lang="da-DK" sz="2000" dirty="0">
                <a:latin typeface="Calibri" charset="0"/>
                <a:ea typeface="Calibri" charset="0"/>
                <a:cs typeface="Calibri" charset="0"/>
              </a:rPr>
              <a:t>siger at der ikke er noget med hans hjerte. Når han ryger hash, kan han bedre sove, og han spekulerer ikke så meget. </a:t>
            </a:r>
          </a:p>
          <a:p>
            <a:pPr>
              <a:lnSpc>
                <a:spcPts val="2000"/>
              </a:lnSpc>
              <a:spcBef>
                <a:spcPts val="1800"/>
              </a:spcBef>
            </a:pPr>
            <a:r>
              <a:rPr lang="da-DK" sz="2000" dirty="0">
                <a:latin typeface="Calibri" charset="0"/>
                <a:ea typeface="Calibri" charset="0"/>
                <a:cs typeface="Calibri" charset="0"/>
              </a:rPr>
              <a:t>Desværre får han så endnu sværere ved at komme op om morgenen</a:t>
            </a:r>
            <a:r>
              <a:rPr lang="da-DK" sz="2000" dirty="0" smtClean="0">
                <a:latin typeface="Calibri" charset="0"/>
                <a:ea typeface="Calibri" charset="0"/>
                <a:cs typeface="Calibri" charset="0"/>
              </a:rPr>
              <a:t>.”</a:t>
            </a:r>
          </a:p>
          <a:p>
            <a:pPr>
              <a:lnSpc>
                <a:spcPts val="2000"/>
              </a:lnSpc>
              <a:spcBef>
                <a:spcPts val="1800"/>
              </a:spcBef>
            </a:pPr>
            <a:r>
              <a:rPr lang="da-DK" sz="2000" dirty="0" smtClean="0">
                <a:latin typeface="Calibri" charset="0"/>
                <a:ea typeface="Calibri" charset="0"/>
                <a:cs typeface="Calibri" charset="0"/>
              </a:rPr>
              <a:t>     </a:t>
            </a:r>
            <a:endParaRPr lang="da-DK" sz="2000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8" name="Pladsholder til slidenummer 1"/>
          <p:cNvSpPr txBox="1">
            <a:spLocks/>
          </p:cNvSpPr>
          <p:nvPr/>
        </p:nvSpPr>
        <p:spPr>
          <a:xfrm>
            <a:off x="8460000" y="6336000"/>
            <a:ext cx="252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600" dirty="0" smtClean="0">
                <a:solidFill>
                  <a:srgbClr val="CF7327"/>
                </a:solidFill>
              </a:rPr>
              <a:t>PowerPoint 7.11</a:t>
            </a:r>
            <a:endParaRPr lang="da-DK" sz="1600" dirty="0">
              <a:solidFill>
                <a:srgbClr val="CF7327"/>
              </a:solidFill>
            </a:endParaRPr>
          </a:p>
        </p:txBody>
      </p:sp>
      <p:pic>
        <p:nvPicPr>
          <p:cNvPr id="19" name="Billede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0000" y="6120000"/>
            <a:ext cx="807720" cy="592836"/>
          </a:xfrm>
          <a:prstGeom prst="rect">
            <a:avLst/>
          </a:prstGeom>
        </p:spPr>
      </p:pic>
      <p:sp>
        <p:nvSpPr>
          <p:cNvPr id="24" name="Titel 1"/>
          <p:cNvSpPr txBox="1">
            <a:spLocks/>
          </p:cNvSpPr>
          <p:nvPr/>
        </p:nvSpPr>
        <p:spPr>
          <a:xfrm>
            <a:off x="579600" y="360000"/>
            <a:ext cx="12192000" cy="92018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a-DK" sz="5400" b="1" dirty="0" smtClean="0">
                <a:solidFill>
                  <a:srgbClr val="CF7327"/>
                </a:solidFill>
                <a:latin typeface="Calibri" charset="0"/>
                <a:ea typeface="Calibri" charset="0"/>
                <a:cs typeface="Calibri" charset="0"/>
              </a:rPr>
              <a:t>Mikkel har det svært</a:t>
            </a:r>
            <a:endParaRPr lang="da-DK" sz="5400" b="1" dirty="0">
              <a:solidFill>
                <a:srgbClr val="CF7327"/>
              </a:solidFill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6773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50"/>
                            </p:stCondLst>
                            <p:childTnLst>
                              <p:par>
                                <p:cTn id="72" presetID="10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7" grpId="0" animBg="1"/>
      <p:bldP spid="7" grpId="1" uiExpand="1" build="allAtOnce" animBg="1"/>
      <p:bldP spid="8" grpId="0" animBg="1"/>
      <p:bldP spid="9" grpId="0" animBg="1"/>
      <p:bldP spid="12" grpId="0" animBg="1"/>
      <p:bldP spid="21" grpId="0" animBg="1"/>
      <p:bldP spid="22" grpId="0" animBg="1"/>
      <p:bldP spid="23" grpId="0" animBg="1"/>
      <p:bldP spid="14" grpId="0" animBg="1"/>
      <p:bldP spid="20" grpId="0" animBg="1"/>
      <p:bldP spid="2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360000"/>
            <a:ext cx="10972800" cy="1143000"/>
          </a:xfrm>
        </p:spPr>
        <p:txBody>
          <a:bodyPr anchor="t">
            <a:normAutofit/>
          </a:bodyPr>
          <a:lstStyle/>
          <a:p>
            <a:pPr algn="l"/>
            <a:r>
              <a:rPr lang="da-DK" sz="5400" b="1" dirty="0">
                <a:solidFill>
                  <a:srgbClr val="CF7327"/>
                </a:solidFill>
                <a:latin typeface="Calibri" charset="0"/>
                <a:ea typeface="Calibri" charset="0"/>
                <a:cs typeface="Calibri" charset="0"/>
              </a:rPr>
              <a:t>Hvordan man tænker modtanker</a:t>
            </a:r>
          </a:p>
        </p:txBody>
      </p:sp>
      <p:sp>
        <p:nvSpPr>
          <p:cNvPr id="5" name="Pladsholder til tekst 4"/>
          <p:cNvSpPr>
            <a:spLocks noGrp="1"/>
          </p:cNvSpPr>
          <p:nvPr>
            <p:ph type="body" idx="1"/>
          </p:nvPr>
        </p:nvSpPr>
        <p:spPr/>
        <p:txBody>
          <a:bodyPr anchor="t">
            <a:noAutofit/>
          </a:bodyPr>
          <a:lstStyle/>
          <a:p>
            <a:r>
              <a:rPr lang="da-DK" sz="3600" dirty="0">
                <a:solidFill>
                  <a:srgbClr val="CF7327"/>
                </a:solidFill>
                <a:latin typeface="Calibri" charset="0"/>
                <a:ea typeface="Calibri" charset="0"/>
                <a:cs typeface="Calibri" charset="0"/>
              </a:rPr>
              <a:t>Brug en ven: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2"/>
          </p:nvPr>
        </p:nvSpPr>
        <p:spPr>
          <a:xfrm>
            <a:off x="609600" y="1988840"/>
            <a:ext cx="5386917" cy="395128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sz="2800" dirty="0">
                <a:latin typeface="Calibri" charset="0"/>
                <a:ea typeface="Calibri" charset="0"/>
                <a:cs typeface="Calibri" charset="0"/>
              </a:rPr>
              <a:t>Tænk på en du kan stole på.</a:t>
            </a:r>
          </a:p>
          <a:p>
            <a:pPr marL="0" indent="0">
              <a:buNone/>
            </a:pPr>
            <a:endParaRPr lang="da-DK" sz="2800" dirty="0">
              <a:latin typeface="Calibri" charset="0"/>
              <a:ea typeface="Calibri" charset="0"/>
              <a:cs typeface="Calibri" charset="0"/>
            </a:endParaRPr>
          </a:p>
          <a:p>
            <a:pPr marL="0" indent="0">
              <a:buNone/>
            </a:pPr>
            <a:r>
              <a:rPr lang="da-DK" sz="2800" dirty="0">
                <a:latin typeface="Calibri" charset="0"/>
                <a:ea typeface="Calibri" charset="0"/>
                <a:cs typeface="Calibri" charset="0"/>
              </a:rPr>
              <a:t>Tror du han/hun vil opfatte situationen på samme måde </a:t>
            </a:r>
            <a:r>
              <a:rPr lang="da-DK" sz="2800" dirty="0" smtClean="0">
                <a:latin typeface="Calibri" charset="0"/>
                <a:ea typeface="Calibri" charset="0"/>
                <a:cs typeface="Calibri" charset="0"/>
              </a:rPr>
              <a:t/>
            </a:r>
            <a:br>
              <a:rPr lang="da-DK" sz="2800" dirty="0" smtClean="0">
                <a:latin typeface="Calibri" charset="0"/>
                <a:ea typeface="Calibri" charset="0"/>
                <a:cs typeface="Calibri" charset="0"/>
              </a:rPr>
            </a:br>
            <a:r>
              <a:rPr lang="da-DK" sz="2800" dirty="0" smtClean="0">
                <a:latin typeface="Calibri" charset="0"/>
                <a:ea typeface="Calibri" charset="0"/>
                <a:cs typeface="Calibri" charset="0"/>
              </a:rPr>
              <a:t>som </a:t>
            </a:r>
            <a:r>
              <a:rPr lang="da-DK" sz="2800" dirty="0">
                <a:latin typeface="Calibri" charset="0"/>
                <a:ea typeface="Calibri" charset="0"/>
                <a:cs typeface="Calibri" charset="0"/>
              </a:rPr>
              <a:t>dig?</a:t>
            </a:r>
          </a:p>
          <a:p>
            <a:endParaRPr lang="da-DK" sz="2800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Pladsholder til tekst 5"/>
          <p:cNvSpPr>
            <a:spLocks noGrp="1"/>
          </p:cNvSpPr>
          <p:nvPr>
            <p:ph type="body" sz="quarter" idx="3"/>
          </p:nvPr>
        </p:nvSpPr>
        <p:spPr>
          <a:ln>
            <a:noFill/>
          </a:ln>
        </p:spPr>
        <p:txBody>
          <a:bodyPr anchor="t">
            <a:noAutofit/>
          </a:bodyPr>
          <a:lstStyle/>
          <a:p>
            <a:pPr>
              <a:lnSpc>
                <a:spcPts val="3820"/>
              </a:lnSpc>
            </a:pPr>
            <a:r>
              <a:rPr lang="da-DK" sz="3600" dirty="0">
                <a:solidFill>
                  <a:srgbClr val="CF7327"/>
                </a:solidFill>
                <a:latin typeface="Calibri" charset="0"/>
                <a:ea typeface="Calibri" charset="0"/>
                <a:cs typeface="Calibri" charset="0"/>
              </a:rPr>
              <a:t>Overvej alternativer til dine forestillinger: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quarter" idx="4"/>
          </p:nvPr>
        </p:nvSpPr>
        <p:spPr>
          <a:xfrm>
            <a:off x="6240016" y="2416311"/>
            <a:ext cx="5389033" cy="309634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da-DK" sz="3200" dirty="0">
              <a:latin typeface="Calibri" charset="0"/>
              <a:ea typeface="Calibri" charset="0"/>
              <a:cs typeface="Calibri" charset="0"/>
            </a:endParaRPr>
          </a:p>
          <a:p>
            <a:pPr marL="0" indent="0">
              <a:buNone/>
            </a:pPr>
            <a:r>
              <a:rPr lang="da-DK" sz="3200" dirty="0">
                <a:latin typeface="Calibri" charset="0"/>
                <a:ea typeface="Calibri" charset="0"/>
                <a:cs typeface="Calibri" charset="0"/>
              </a:rPr>
              <a:t>Hvis mine tanker passer: </a:t>
            </a:r>
          </a:p>
          <a:p>
            <a:pPr>
              <a:buClr>
                <a:srgbClr val="CF7327"/>
              </a:buClr>
              <a:buFont typeface="Wingdings" charset="2"/>
              <a:buChar char="§"/>
            </a:pPr>
            <a:r>
              <a:rPr lang="da-DK" sz="3200" dirty="0">
                <a:latin typeface="Calibri" charset="0"/>
                <a:ea typeface="Calibri" charset="0"/>
                <a:cs typeface="Calibri" charset="0"/>
              </a:rPr>
              <a:t>Hvad er så det værste, </a:t>
            </a:r>
            <a:r>
              <a:rPr lang="da-DK" sz="3200" dirty="0" smtClean="0">
                <a:latin typeface="Calibri" charset="0"/>
                <a:ea typeface="Calibri" charset="0"/>
                <a:cs typeface="Calibri" charset="0"/>
              </a:rPr>
              <a:t/>
            </a:r>
            <a:br>
              <a:rPr lang="da-DK" sz="3200" dirty="0" smtClean="0">
                <a:latin typeface="Calibri" charset="0"/>
                <a:ea typeface="Calibri" charset="0"/>
                <a:cs typeface="Calibri" charset="0"/>
              </a:rPr>
            </a:br>
            <a:r>
              <a:rPr lang="da-DK" sz="3200" dirty="0" smtClean="0">
                <a:latin typeface="Calibri" charset="0"/>
                <a:ea typeface="Calibri" charset="0"/>
                <a:cs typeface="Calibri" charset="0"/>
              </a:rPr>
              <a:t>der </a:t>
            </a:r>
            <a:r>
              <a:rPr lang="da-DK" sz="3200" dirty="0">
                <a:latin typeface="Calibri" charset="0"/>
                <a:ea typeface="Calibri" charset="0"/>
                <a:cs typeface="Calibri" charset="0"/>
              </a:rPr>
              <a:t>kan ske?</a:t>
            </a:r>
          </a:p>
          <a:p>
            <a:pPr>
              <a:buClr>
                <a:srgbClr val="CF7327"/>
              </a:buClr>
              <a:buFont typeface="Wingdings" charset="2"/>
              <a:buChar char="§"/>
            </a:pPr>
            <a:r>
              <a:rPr lang="da-DK" sz="3200" dirty="0">
                <a:latin typeface="Calibri" charset="0"/>
                <a:ea typeface="Calibri" charset="0"/>
                <a:cs typeface="Calibri" charset="0"/>
              </a:rPr>
              <a:t>Hvad er det bedste?</a:t>
            </a:r>
          </a:p>
          <a:p>
            <a:pPr>
              <a:buClr>
                <a:srgbClr val="CF7327"/>
              </a:buClr>
              <a:buFont typeface="Wingdings" charset="2"/>
              <a:buChar char="§"/>
            </a:pPr>
            <a:r>
              <a:rPr lang="da-DK" sz="3200" dirty="0">
                <a:latin typeface="Calibri" charset="0"/>
                <a:ea typeface="Calibri" charset="0"/>
                <a:cs typeface="Calibri" charset="0"/>
              </a:rPr>
              <a:t>Hvad er mest realistisk?</a:t>
            </a:r>
          </a:p>
        </p:txBody>
      </p:sp>
      <p:sp>
        <p:nvSpPr>
          <p:cNvPr id="8" name="Pladsholder til slidenummer 1"/>
          <p:cNvSpPr txBox="1">
            <a:spLocks/>
          </p:cNvSpPr>
          <p:nvPr/>
        </p:nvSpPr>
        <p:spPr>
          <a:xfrm>
            <a:off x="8460000" y="6336000"/>
            <a:ext cx="252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600" dirty="0" smtClean="0">
                <a:solidFill>
                  <a:srgbClr val="CF7327"/>
                </a:solidFill>
              </a:rPr>
              <a:t>PowerPoint 7.12</a:t>
            </a:r>
            <a:endParaRPr lang="da-DK" sz="1600" dirty="0">
              <a:solidFill>
                <a:srgbClr val="CF7327"/>
              </a:solidFill>
            </a:endParaRPr>
          </a:p>
        </p:txBody>
      </p:sp>
      <p:pic>
        <p:nvPicPr>
          <p:cNvPr id="9" name="Billed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0000" y="6120000"/>
            <a:ext cx="807720" cy="592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055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4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8000"/>
            <a:lum/>
          </a:blip>
          <a:srcRect/>
          <a:stretch>
            <a:fillRect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5400" b="1" dirty="0">
                <a:solidFill>
                  <a:srgbClr val="CF7327"/>
                </a:solidFill>
                <a:latin typeface="Calibri" charset="0"/>
                <a:ea typeface="Calibri" charset="0"/>
                <a:cs typeface="Calibri" charset="0"/>
              </a:rPr>
              <a:t>Hvis du var Mikkels </a:t>
            </a:r>
            <a:r>
              <a:rPr lang="da-DK" sz="5400" b="1" dirty="0" smtClean="0">
                <a:solidFill>
                  <a:srgbClr val="CF7327"/>
                </a:solidFill>
                <a:latin typeface="Calibri" charset="0"/>
                <a:ea typeface="Calibri" charset="0"/>
                <a:cs typeface="Calibri" charset="0"/>
              </a:rPr>
              <a:t>ven …</a:t>
            </a:r>
            <a:endParaRPr lang="da-DK" sz="5400" b="1" dirty="0">
              <a:solidFill>
                <a:srgbClr val="CF7327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Pladsholder til indhold 6"/>
          <p:cNvSpPr>
            <a:spLocks noGrp="1"/>
          </p:cNvSpPr>
          <p:nvPr>
            <p:ph sz="half" idx="4294967295"/>
          </p:nvPr>
        </p:nvSpPr>
        <p:spPr>
          <a:xfrm>
            <a:off x="637185" y="4311889"/>
            <a:ext cx="4967462" cy="1513681"/>
          </a:xfrm>
          <a:ln>
            <a:solidFill>
              <a:schemeClr val="bg1"/>
            </a:solidFill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144000" tIns="108000" rIns="144000" bIns="108000" rtlCol="0">
            <a:noAutofit/>
          </a:bodyPr>
          <a:lstStyle/>
          <a:p>
            <a:pPr marL="0" indent="0">
              <a:buNone/>
            </a:pPr>
            <a:r>
              <a:rPr lang="da-DK" sz="2800" dirty="0">
                <a:ln w="0"/>
                <a:solidFill>
                  <a:srgbClr val="CF7327"/>
                </a:solidFill>
                <a:latin typeface="Calibri" charset="0"/>
                <a:ea typeface="Calibri" charset="0"/>
                <a:cs typeface="Calibri" charset="0"/>
              </a:rPr>
              <a:t>Hvis Mikkel gik i din klasse eller på dit hold, og </a:t>
            </a:r>
            <a:r>
              <a:rPr lang="da-DK" sz="2800" dirty="0" smtClean="0">
                <a:ln w="0"/>
                <a:solidFill>
                  <a:srgbClr val="CF7327"/>
                </a:solidFill>
                <a:latin typeface="Calibri" charset="0"/>
                <a:ea typeface="Calibri" charset="0"/>
                <a:cs typeface="Calibri" charset="0"/>
              </a:rPr>
              <a:t>du </a:t>
            </a:r>
            <a:r>
              <a:rPr lang="da-DK" sz="2800" dirty="0">
                <a:ln w="0"/>
                <a:solidFill>
                  <a:srgbClr val="CF7327"/>
                </a:solidFill>
                <a:latin typeface="Calibri" charset="0"/>
                <a:ea typeface="Calibri" charset="0"/>
                <a:cs typeface="Calibri" charset="0"/>
              </a:rPr>
              <a:t>kunne lide ham – hvad ville du så gøre?</a:t>
            </a:r>
          </a:p>
        </p:txBody>
      </p:sp>
      <p:sp>
        <p:nvSpPr>
          <p:cNvPr id="2" name="Tekstboks 1"/>
          <p:cNvSpPr txBox="1"/>
          <p:nvPr/>
        </p:nvSpPr>
        <p:spPr>
          <a:xfrm>
            <a:off x="6325816" y="4293096"/>
            <a:ext cx="5256584" cy="108012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44000" tIns="108000" rIns="144000" bIns="108000" rtlCol="0">
            <a:normAutofit/>
          </a:bodyPr>
          <a:lstStyle/>
          <a:p>
            <a:pPr lvl="0"/>
            <a:r>
              <a:rPr lang="da-DK" sz="2800" dirty="0">
                <a:solidFill>
                  <a:srgbClr val="CF7327"/>
                </a:solidFill>
                <a:latin typeface="Calibri" charset="0"/>
                <a:ea typeface="Calibri" charset="0"/>
                <a:cs typeface="Calibri" charset="0"/>
              </a:rPr>
              <a:t>Hvis du var Mikkels ven – hvordan kunne du så være </a:t>
            </a:r>
            <a:r>
              <a:rPr lang="da-DK" sz="2800">
                <a:solidFill>
                  <a:srgbClr val="CF7327"/>
                </a:solidFill>
                <a:latin typeface="Calibri" charset="0"/>
                <a:ea typeface="Calibri" charset="0"/>
                <a:cs typeface="Calibri" charset="0"/>
              </a:rPr>
              <a:t>en </a:t>
            </a:r>
            <a:r>
              <a:rPr lang="da-DK" sz="2800" smtClean="0">
                <a:solidFill>
                  <a:srgbClr val="CF7327"/>
                </a:solidFill>
                <a:latin typeface="Calibri" charset="0"/>
                <a:ea typeface="Calibri" charset="0"/>
                <a:cs typeface="Calibri" charset="0"/>
              </a:rPr>
              <a:t>god ven</a:t>
            </a:r>
            <a:r>
              <a:rPr lang="da-DK" sz="2800" dirty="0">
                <a:solidFill>
                  <a:srgbClr val="CF7327"/>
                </a:solidFill>
                <a:latin typeface="Calibri" charset="0"/>
                <a:ea typeface="Calibri" charset="0"/>
                <a:cs typeface="Calibri" charset="0"/>
              </a:rPr>
              <a:t>?</a:t>
            </a:r>
          </a:p>
        </p:txBody>
      </p:sp>
      <p:sp>
        <p:nvSpPr>
          <p:cNvPr id="4" name="Tekstboks 3"/>
          <p:cNvSpPr txBox="1"/>
          <p:nvPr/>
        </p:nvSpPr>
        <p:spPr>
          <a:xfrm>
            <a:off x="1524000" y="6611779"/>
            <a:ext cx="439248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900" dirty="0"/>
              <a:t>Foto: Olle Svensson </a:t>
            </a:r>
            <a:r>
              <a:rPr lang="da-DK" sz="900" dirty="0">
                <a:hlinkClick r:id="rId4"/>
              </a:rPr>
              <a:t>https://flic.kr/p/7KFeHw</a:t>
            </a:r>
            <a:r>
              <a:rPr lang="da-DK" sz="900" dirty="0"/>
              <a:t> - </a:t>
            </a:r>
            <a:r>
              <a:rPr lang="da-DK" sz="900" i="1" dirty="0" err="1">
                <a:hlinkClick r:id="rId5"/>
              </a:rPr>
              <a:t>some</a:t>
            </a:r>
            <a:r>
              <a:rPr lang="da-DK" sz="900" i="1" dirty="0">
                <a:hlinkClick r:id="rId5"/>
              </a:rPr>
              <a:t> </a:t>
            </a:r>
            <a:r>
              <a:rPr lang="da-DK" sz="900" i="1" dirty="0" err="1">
                <a:hlinkClick r:id="rId5"/>
              </a:rPr>
              <a:t>rights</a:t>
            </a:r>
            <a:r>
              <a:rPr lang="da-DK" sz="900" i="1" dirty="0">
                <a:hlinkClick r:id="rId5"/>
              </a:rPr>
              <a:t> </a:t>
            </a:r>
            <a:r>
              <a:rPr lang="da-DK" sz="900" i="1" dirty="0" err="1">
                <a:hlinkClick r:id="rId5"/>
              </a:rPr>
              <a:t>reserved</a:t>
            </a:r>
            <a:endParaRPr lang="da-DK" sz="900" i="1" dirty="0"/>
          </a:p>
        </p:txBody>
      </p:sp>
      <p:sp>
        <p:nvSpPr>
          <p:cNvPr id="8" name="Pladsholder til slidenummer 1"/>
          <p:cNvSpPr txBox="1">
            <a:spLocks/>
          </p:cNvSpPr>
          <p:nvPr/>
        </p:nvSpPr>
        <p:spPr>
          <a:xfrm>
            <a:off x="8460000" y="6336000"/>
            <a:ext cx="252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600" smtClean="0">
                <a:solidFill>
                  <a:srgbClr val="CF7327"/>
                </a:solidFill>
              </a:rPr>
              <a:t>PowerPoint </a:t>
            </a:r>
            <a:r>
              <a:rPr lang="da-DK" sz="1600" smtClean="0">
                <a:solidFill>
                  <a:srgbClr val="CF7327"/>
                </a:solidFill>
              </a:rPr>
              <a:t>7.13</a:t>
            </a:r>
            <a:endParaRPr lang="da-DK" sz="1600" dirty="0">
              <a:solidFill>
                <a:srgbClr val="CF7327"/>
              </a:solidFill>
            </a:endParaRPr>
          </a:p>
        </p:txBody>
      </p:sp>
      <p:pic>
        <p:nvPicPr>
          <p:cNvPr id="9" name="Billed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0000" y="6120000"/>
            <a:ext cx="807720" cy="592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219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 animBg="1"/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Pladsholder til indhold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1588966"/>
              </p:ext>
            </p:extLst>
          </p:nvPr>
        </p:nvGraphicFramePr>
        <p:xfrm>
          <a:off x="1981200" y="1600201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Pladsholder til slidenummer 1"/>
          <p:cNvSpPr txBox="1">
            <a:spLocks/>
          </p:cNvSpPr>
          <p:nvPr/>
        </p:nvSpPr>
        <p:spPr>
          <a:xfrm>
            <a:off x="8460000" y="6336000"/>
            <a:ext cx="252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600" dirty="0" smtClean="0">
                <a:solidFill>
                  <a:srgbClr val="CF7327"/>
                </a:solidFill>
              </a:rPr>
              <a:t>PowerPoint 7.2</a:t>
            </a:r>
            <a:endParaRPr lang="da-DK" sz="1600" dirty="0">
              <a:solidFill>
                <a:srgbClr val="CF7327"/>
              </a:solidFill>
            </a:endParaRPr>
          </a:p>
        </p:txBody>
      </p:sp>
      <p:pic>
        <p:nvPicPr>
          <p:cNvPr id="7" name="Billed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0000" y="6120000"/>
            <a:ext cx="807720" cy="592836"/>
          </a:xfrm>
          <a:prstGeom prst="rect">
            <a:avLst/>
          </a:prstGeom>
        </p:spPr>
      </p:pic>
      <p:sp>
        <p:nvSpPr>
          <p:cNvPr id="10" name="Titel 1"/>
          <p:cNvSpPr txBox="1">
            <a:spLocks/>
          </p:cNvSpPr>
          <p:nvPr/>
        </p:nvSpPr>
        <p:spPr>
          <a:xfrm>
            <a:off x="0" y="720000"/>
            <a:ext cx="12192000" cy="1143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5400" b="1" dirty="0">
                <a:solidFill>
                  <a:srgbClr val="CF7327"/>
                </a:solidFill>
                <a:latin typeface="Calibri" charset="0"/>
                <a:ea typeface="Calibri" charset="0"/>
                <a:cs typeface="Calibri" charset="0"/>
              </a:rPr>
              <a:t>Tanker, følelser og handlinger </a:t>
            </a:r>
          </a:p>
        </p:txBody>
      </p:sp>
    </p:spTree>
    <p:extLst>
      <p:ext uri="{BB962C8B-B14F-4D97-AF65-F5344CB8AC3E}">
        <p14:creationId xmlns:p14="http://schemas.microsoft.com/office/powerpoint/2010/main" val="510760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720000"/>
            <a:ext cx="12192000" cy="1143000"/>
          </a:xfrm>
        </p:spPr>
        <p:txBody>
          <a:bodyPr anchor="t">
            <a:normAutofit/>
          </a:bodyPr>
          <a:lstStyle/>
          <a:p>
            <a:r>
              <a:rPr lang="da-DK" sz="5400" b="1" dirty="0">
                <a:solidFill>
                  <a:srgbClr val="CF7327"/>
                </a:solidFill>
                <a:latin typeface="Calibri" charset="0"/>
                <a:ea typeface="Calibri" charset="0"/>
                <a:cs typeface="Calibri" charset="0"/>
              </a:rPr>
              <a:t>Tanker</a:t>
            </a:r>
          </a:p>
        </p:txBody>
      </p:sp>
      <p:sp>
        <p:nvSpPr>
          <p:cNvPr id="6" name="Pladsholder til slidenummer 1"/>
          <p:cNvSpPr txBox="1">
            <a:spLocks/>
          </p:cNvSpPr>
          <p:nvPr/>
        </p:nvSpPr>
        <p:spPr>
          <a:xfrm>
            <a:off x="8460000" y="6336000"/>
            <a:ext cx="252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600" dirty="0" smtClean="0">
                <a:solidFill>
                  <a:srgbClr val="CF7327"/>
                </a:solidFill>
              </a:rPr>
              <a:t>PowerPoint 7.3</a:t>
            </a:r>
            <a:endParaRPr lang="da-DK" sz="1600" dirty="0">
              <a:solidFill>
                <a:srgbClr val="CF7327"/>
              </a:solidFill>
            </a:endParaRPr>
          </a:p>
        </p:txBody>
      </p:sp>
      <p:pic>
        <p:nvPicPr>
          <p:cNvPr id="7" name="Billed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0000" y="6120000"/>
            <a:ext cx="807720" cy="592836"/>
          </a:xfrm>
          <a:prstGeom prst="rect">
            <a:avLst/>
          </a:prstGeom>
        </p:spPr>
      </p:pic>
      <p:graphicFrame>
        <p:nvGraphicFramePr>
          <p:cNvPr id="8" name="Tabel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8782040"/>
              </p:ext>
            </p:extLst>
          </p:nvPr>
        </p:nvGraphicFramePr>
        <p:xfrm>
          <a:off x="626904" y="2687850"/>
          <a:ext cx="3456384" cy="1411649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3456384">
                  <a:extLst>
                    <a:ext uri="{9D8B030D-6E8A-4147-A177-3AD203B41FA5}">
                      <a16:colId xmlns="" xmlns:a16="http://schemas.microsoft.com/office/drawing/2014/main" val="3709193325"/>
                    </a:ext>
                  </a:extLst>
                </a:gridCol>
              </a:tblGrid>
              <a:tr h="461688">
                <a:tc>
                  <a:txBody>
                    <a:bodyPr/>
                    <a:lstStyle/>
                    <a:p>
                      <a:pPr lvl="0" algn="ctr"/>
                      <a:r>
                        <a:rPr lang="da-DK" sz="2400" b="1" i="0" kern="1200" dirty="0" smtClean="0">
                          <a:solidFill>
                            <a:schemeClr val="bg1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Erindringer</a:t>
                      </a:r>
                      <a:endParaRPr lang="da-DK" sz="2400" b="1" i="0" kern="1200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F73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73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73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F732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21775457"/>
                  </a:ext>
                </a:extLst>
              </a:tr>
              <a:tr h="949961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buFont typeface="Arial" charset="0"/>
                        <a:buNone/>
                      </a:pPr>
                      <a:endParaRPr lang="da-DK" sz="1000" b="0" i="0" dirty="0" smtClean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285750" lvl="0" indent="-285750" algn="ctr">
                        <a:lnSpc>
                          <a:spcPct val="100000"/>
                        </a:lnSpc>
                        <a:buClr>
                          <a:srgbClr val="CF7327"/>
                        </a:buClr>
                        <a:buFont typeface="Wingdings" charset="2"/>
                        <a:buChar char="§"/>
                      </a:pPr>
                      <a:r>
                        <a:rPr lang="da-DK" b="0" i="0" dirty="0" smtClean="0">
                          <a:latin typeface="Calibri" charset="0"/>
                          <a:ea typeface="Calibri" charset="0"/>
                          <a:cs typeface="Calibri" charset="0"/>
                        </a:rPr>
                        <a:t>fodboldkampen man så i går</a:t>
                      </a:r>
                    </a:p>
                    <a:p>
                      <a:pPr marL="171450" lvl="0" indent="-171450" algn="ctr">
                        <a:lnSpc>
                          <a:spcPct val="100000"/>
                        </a:lnSpc>
                        <a:buClr>
                          <a:srgbClr val="CF7327"/>
                        </a:buClr>
                        <a:buFont typeface="Wingdings" charset="2"/>
                        <a:buChar char="§"/>
                      </a:pPr>
                      <a:endParaRPr lang="da-DK" sz="400" b="0" i="0" dirty="0" smtClean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285750" lvl="0" indent="-285750" algn="ctr">
                        <a:lnSpc>
                          <a:spcPct val="100000"/>
                        </a:lnSpc>
                        <a:buClr>
                          <a:srgbClr val="CF7327"/>
                        </a:buClr>
                        <a:buFont typeface="Wingdings" charset="2"/>
                        <a:buChar char="§"/>
                      </a:pPr>
                      <a:r>
                        <a:rPr lang="da-DK" b="0" i="0" dirty="0" smtClean="0">
                          <a:latin typeface="Calibri" charset="0"/>
                          <a:ea typeface="Calibri" charset="0"/>
                          <a:cs typeface="Calibri" charset="0"/>
                        </a:rPr>
                        <a:t>noget en ven har sagt</a:t>
                      </a:r>
                      <a:endParaRPr lang="da-DK" b="0" i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F73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73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rgbClr val="CF73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845961902"/>
                  </a:ext>
                </a:extLst>
              </a:tr>
            </a:tbl>
          </a:graphicData>
        </a:graphic>
      </p:graphicFrame>
      <p:graphicFrame>
        <p:nvGraphicFramePr>
          <p:cNvPr id="9" name="Tabel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0978234"/>
              </p:ext>
            </p:extLst>
          </p:nvPr>
        </p:nvGraphicFramePr>
        <p:xfrm>
          <a:off x="4371320" y="2687850"/>
          <a:ext cx="3456384" cy="1411649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3456384">
                  <a:extLst>
                    <a:ext uri="{9D8B030D-6E8A-4147-A177-3AD203B41FA5}">
                      <a16:colId xmlns="" xmlns:a16="http://schemas.microsoft.com/office/drawing/2014/main" val="3709193325"/>
                    </a:ext>
                  </a:extLst>
                </a:gridCol>
              </a:tblGrid>
              <a:tr h="461688">
                <a:tc>
                  <a:txBody>
                    <a:bodyPr/>
                    <a:lstStyle/>
                    <a:p>
                      <a:pPr lvl="0" algn="ctr"/>
                      <a:r>
                        <a:rPr lang="da-DK" sz="2400" b="1" i="0" kern="1200" dirty="0" smtClean="0">
                          <a:solidFill>
                            <a:schemeClr val="bg1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Overbevisninger</a:t>
                      </a:r>
                      <a:endParaRPr lang="da-DK" sz="2400" b="1" i="0" kern="1200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F73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73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73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F732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21775457"/>
                  </a:ext>
                </a:extLst>
              </a:tr>
              <a:tr h="949961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buFont typeface="Arial" charset="0"/>
                        <a:buNone/>
                      </a:pPr>
                      <a:endParaRPr lang="da-DK" sz="1000" b="0" i="0" dirty="0" smtClean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285750" lvl="0" indent="-285750" algn="ctr">
                        <a:lnSpc>
                          <a:spcPct val="100000"/>
                        </a:lnSpc>
                        <a:buClr>
                          <a:srgbClr val="CF7327"/>
                        </a:buClr>
                        <a:buFont typeface="Wingdings" charset="2"/>
                        <a:buChar char="§"/>
                      </a:pPr>
                      <a:r>
                        <a:rPr lang="da-DK" b="0" i="0" dirty="0" smtClean="0">
                          <a:latin typeface="Calibri" charset="0"/>
                          <a:ea typeface="Calibri" charset="0"/>
                          <a:cs typeface="Calibri" charset="0"/>
                        </a:rPr>
                        <a:t>“Der er ingen der kan lide mig”</a:t>
                      </a:r>
                      <a:endParaRPr lang="da-DK" b="0" i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F73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73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rgbClr val="CF73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845961902"/>
                  </a:ext>
                </a:extLst>
              </a:tr>
            </a:tbl>
          </a:graphicData>
        </a:graphic>
      </p:graphicFrame>
      <p:graphicFrame>
        <p:nvGraphicFramePr>
          <p:cNvPr id="10" name="Tabel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1216712"/>
              </p:ext>
            </p:extLst>
          </p:nvPr>
        </p:nvGraphicFramePr>
        <p:xfrm>
          <a:off x="8115736" y="2687850"/>
          <a:ext cx="3456384" cy="1411649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3456384">
                  <a:extLst>
                    <a:ext uri="{9D8B030D-6E8A-4147-A177-3AD203B41FA5}">
                      <a16:colId xmlns="" xmlns:a16="http://schemas.microsoft.com/office/drawing/2014/main" val="3709193325"/>
                    </a:ext>
                  </a:extLst>
                </a:gridCol>
              </a:tblGrid>
              <a:tr h="461688">
                <a:tc>
                  <a:txBody>
                    <a:bodyPr/>
                    <a:lstStyle/>
                    <a:p>
                      <a:pPr lvl="0" algn="ctr"/>
                      <a:r>
                        <a:rPr lang="da-DK" sz="2400" b="1" i="0" kern="1200" dirty="0" smtClean="0">
                          <a:solidFill>
                            <a:schemeClr val="bg1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Forestillinger</a:t>
                      </a:r>
                      <a:endParaRPr lang="da-DK" sz="2400" b="1" i="0" kern="1200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F73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73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73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F732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21775457"/>
                  </a:ext>
                </a:extLst>
              </a:tr>
              <a:tr h="949961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buFont typeface="Arial" charset="0"/>
                        <a:buNone/>
                      </a:pPr>
                      <a:endParaRPr lang="da-DK" sz="1000" b="0" i="0" dirty="0" smtClean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285750" lvl="0" indent="-285750" algn="ctr">
                        <a:lnSpc>
                          <a:spcPct val="100000"/>
                        </a:lnSpc>
                        <a:buClr>
                          <a:srgbClr val="CF7327"/>
                        </a:buClr>
                        <a:buFont typeface="Wingdings" charset="2"/>
                        <a:buChar char="§"/>
                      </a:pPr>
                      <a:r>
                        <a:rPr lang="da-DK" b="0" i="0" dirty="0" smtClean="0">
                          <a:latin typeface="Calibri" charset="0"/>
                          <a:ea typeface="Calibri" charset="0"/>
                          <a:cs typeface="Calibri" charset="0"/>
                        </a:rPr>
                        <a:t>“Hvis jeg kommer for sent på</a:t>
                      </a:r>
                      <a:br>
                        <a:rPr lang="da-DK" b="0" i="0" dirty="0" smtClean="0">
                          <a:latin typeface="Calibri" charset="0"/>
                          <a:ea typeface="Calibri" charset="0"/>
                          <a:cs typeface="Calibri" charset="0"/>
                        </a:rPr>
                      </a:br>
                      <a:r>
                        <a:rPr lang="da-DK" b="0" i="0" dirty="0" smtClean="0">
                          <a:latin typeface="Calibri" charset="0"/>
                          <a:ea typeface="Calibri" charset="0"/>
                          <a:cs typeface="Calibri" charset="0"/>
                        </a:rPr>
                        <a:t>arbejde, bliver jeg fyret”</a:t>
                      </a:r>
                      <a:endParaRPr lang="da-DK" b="0" i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F73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73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rgbClr val="CF73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8459619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0122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indhold 5"/>
          <p:cNvSpPr>
            <a:spLocks noGrp="1"/>
          </p:cNvSpPr>
          <p:nvPr>
            <p:ph sz="half" idx="1"/>
          </p:nvPr>
        </p:nvSpPr>
        <p:spPr>
          <a:xfrm>
            <a:off x="578892" y="1844824"/>
            <a:ext cx="5963692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a-DK" dirty="0">
                <a:latin typeface="Calibri" charset="0"/>
                <a:ea typeface="Calibri" charset="0"/>
                <a:cs typeface="Calibri" charset="0"/>
              </a:rPr>
              <a:t>Følelser er ikke det samme som tanker. Følelser kan oftest bekrives med ét ord.</a:t>
            </a:r>
          </a:p>
          <a:p>
            <a:pPr marL="0" indent="0">
              <a:buNone/>
            </a:pPr>
            <a:endParaRPr lang="da-DK" dirty="0">
              <a:latin typeface="Calibri" charset="0"/>
              <a:ea typeface="Calibri" charset="0"/>
              <a:cs typeface="Calibri" charset="0"/>
            </a:endParaRPr>
          </a:p>
          <a:p>
            <a:pPr marL="0" indent="0">
              <a:buNone/>
            </a:pPr>
            <a:r>
              <a:rPr lang="da-DK" dirty="0">
                <a:latin typeface="Calibri" charset="0"/>
                <a:ea typeface="Calibri" charset="0"/>
                <a:cs typeface="Calibri" charset="0"/>
              </a:rPr>
              <a:t>Hvis du skal bruge flere ord til at beskrive en følelse, er det måske en tanke, du er ved at beskrive.</a:t>
            </a:r>
            <a:endParaRPr lang="da-DK" dirty="0">
              <a:solidFill>
                <a:srgbClr val="FF0000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graphicFrame>
        <p:nvGraphicFramePr>
          <p:cNvPr id="8" name="Pladsholder til indhold 12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608926137"/>
              </p:ext>
            </p:extLst>
          </p:nvPr>
        </p:nvGraphicFramePr>
        <p:xfrm>
          <a:off x="7063284" y="1290216"/>
          <a:ext cx="3297832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Tekstboks 13"/>
          <p:cNvSpPr txBox="1"/>
          <p:nvPr/>
        </p:nvSpPr>
        <p:spPr>
          <a:xfrm>
            <a:off x="1990326" y="4869160"/>
            <a:ext cx="38896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da-DK" sz="2000" dirty="0">
              <a:solidFill>
                <a:srgbClr val="FF0000"/>
              </a:solidFill>
            </a:endParaRPr>
          </a:p>
        </p:txBody>
      </p:sp>
      <p:sp>
        <p:nvSpPr>
          <p:cNvPr id="9" name="Pladsholder til slidenummer 1"/>
          <p:cNvSpPr txBox="1">
            <a:spLocks/>
          </p:cNvSpPr>
          <p:nvPr/>
        </p:nvSpPr>
        <p:spPr>
          <a:xfrm>
            <a:off x="8460000" y="6336000"/>
            <a:ext cx="252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600" dirty="0" smtClean="0">
                <a:solidFill>
                  <a:srgbClr val="CF7327"/>
                </a:solidFill>
              </a:rPr>
              <a:t>PowerPoint 7.4</a:t>
            </a:r>
            <a:endParaRPr lang="da-DK" sz="1600" dirty="0">
              <a:solidFill>
                <a:srgbClr val="CF7327"/>
              </a:solidFill>
            </a:endParaRPr>
          </a:p>
        </p:txBody>
      </p:sp>
      <p:pic>
        <p:nvPicPr>
          <p:cNvPr id="10" name="Billed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0000" y="6120000"/>
            <a:ext cx="807720" cy="592836"/>
          </a:xfrm>
          <a:prstGeom prst="rect">
            <a:avLst/>
          </a:prstGeom>
        </p:spPr>
      </p:pic>
      <p:sp>
        <p:nvSpPr>
          <p:cNvPr id="11" name="Titel 1"/>
          <p:cNvSpPr txBox="1">
            <a:spLocks/>
          </p:cNvSpPr>
          <p:nvPr/>
        </p:nvSpPr>
        <p:spPr>
          <a:xfrm>
            <a:off x="578892" y="360000"/>
            <a:ext cx="12192000" cy="1143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a-DK" sz="5400" b="1" dirty="0" smtClean="0">
                <a:solidFill>
                  <a:srgbClr val="CF7327"/>
                </a:solidFill>
                <a:latin typeface="Calibri" charset="0"/>
                <a:ea typeface="Calibri" charset="0"/>
                <a:cs typeface="Calibri" charset="0"/>
              </a:rPr>
              <a:t>Følelser</a:t>
            </a:r>
            <a:endParaRPr lang="da-DK" sz="5400" b="1" dirty="0">
              <a:solidFill>
                <a:srgbClr val="CF7327"/>
              </a:solidFill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8998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indhold 7"/>
          <p:cNvSpPr>
            <a:spLocks noGrp="1"/>
          </p:cNvSpPr>
          <p:nvPr>
            <p:ph sz="half" idx="1"/>
          </p:nvPr>
        </p:nvSpPr>
        <p:spPr>
          <a:xfrm>
            <a:off x="609600" y="1863000"/>
            <a:ext cx="5384800" cy="42631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i="1" dirty="0" smtClean="0">
                <a:latin typeface="Calibri" charset="0"/>
                <a:ea typeface="Calibri" charset="0"/>
                <a:cs typeface="Calibri" charset="0"/>
              </a:rPr>
              <a:t>“Jeg </a:t>
            </a:r>
            <a:r>
              <a:rPr lang="da-DK" i="1" dirty="0">
                <a:latin typeface="Calibri" charset="0"/>
                <a:ea typeface="Calibri" charset="0"/>
                <a:cs typeface="Calibri" charset="0"/>
              </a:rPr>
              <a:t>føler, at du ikke lytter til mig”</a:t>
            </a:r>
          </a:p>
          <a:p>
            <a:pPr marL="0" indent="0">
              <a:buNone/>
            </a:pPr>
            <a:endParaRPr lang="da-DK" dirty="0">
              <a:latin typeface="Calibri" charset="0"/>
              <a:ea typeface="Calibri" charset="0"/>
              <a:cs typeface="Calibri" charset="0"/>
            </a:endParaRPr>
          </a:p>
          <a:p>
            <a:pPr marL="0" indent="0">
              <a:buNone/>
            </a:pPr>
            <a:endParaRPr lang="da-DK" dirty="0">
              <a:latin typeface="Calibri" charset="0"/>
              <a:ea typeface="Calibri" charset="0"/>
              <a:cs typeface="Calibri" charset="0"/>
            </a:endParaRPr>
          </a:p>
          <a:p>
            <a:pPr marL="0" indent="0">
              <a:buNone/>
            </a:pPr>
            <a:endParaRPr lang="da-DK" dirty="0">
              <a:latin typeface="Calibri" charset="0"/>
              <a:ea typeface="Calibri" charset="0"/>
              <a:cs typeface="Calibri" charset="0"/>
            </a:endParaRPr>
          </a:p>
          <a:p>
            <a:pPr marL="0" indent="0">
              <a:buNone/>
            </a:pPr>
            <a:endParaRPr lang="da-DK" dirty="0">
              <a:latin typeface="Calibri" charset="0"/>
              <a:ea typeface="Calibri" charset="0"/>
              <a:cs typeface="Calibri" charset="0"/>
            </a:endParaRPr>
          </a:p>
          <a:p>
            <a:pPr marL="0" indent="0">
              <a:buNone/>
            </a:pPr>
            <a:endParaRPr lang="da-DK" dirty="0" smtClean="0">
              <a:latin typeface="Calibri" charset="0"/>
              <a:ea typeface="Calibri" charset="0"/>
              <a:cs typeface="Calibri" charset="0"/>
            </a:endParaRPr>
          </a:p>
          <a:p>
            <a:pPr marL="0" indent="0">
              <a:buNone/>
            </a:pPr>
            <a:r>
              <a:rPr lang="da-DK" dirty="0" smtClean="0">
                <a:latin typeface="Calibri" charset="0"/>
                <a:ea typeface="Calibri" charset="0"/>
                <a:cs typeface="Calibri" charset="0"/>
              </a:rPr>
              <a:t>– </a:t>
            </a:r>
            <a:r>
              <a:rPr lang="da-DK" dirty="0">
                <a:latin typeface="Calibri" charset="0"/>
                <a:ea typeface="Calibri" charset="0"/>
                <a:cs typeface="Calibri" charset="0"/>
              </a:rPr>
              <a:t>er det en </a:t>
            </a:r>
            <a:r>
              <a:rPr lang="da-DK" b="1" dirty="0">
                <a:solidFill>
                  <a:srgbClr val="CF7327"/>
                </a:solidFill>
                <a:latin typeface="Calibri" charset="0"/>
                <a:ea typeface="Calibri" charset="0"/>
                <a:cs typeface="Calibri" charset="0"/>
              </a:rPr>
              <a:t>følelse</a:t>
            </a:r>
            <a:r>
              <a:rPr lang="da-DK" dirty="0">
                <a:latin typeface="Calibri" charset="0"/>
                <a:ea typeface="Calibri" charset="0"/>
                <a:cs typeface="Calibri" charset="0"/>
              </a:rPr>
              <a:t>, eller en </a:t>
            </a:r>
            <a:r>
              <a:rPr lang="da-DK" b="1" dirty="0">
                <a:solidFill>
                  <a:srgbClr val="CF7327"/>
                </a:solidFill>
                <a:latin typeface="Calibri" charset="0"/>
                <a:ea typeface="Calibri" charset="0"/>
                <a:cs typeface="Calibri" charset="0"/>
              </a:rPr>
              <a:t>tanke</a:t>
            </a:r>
            <a:r>
              <a:rPr lang="da-DK" dirty="0">
                <a:latin typeface="Calibri" charset="0"/>
                <a:ea typeface="Calibri" charset="0"/>
                <a:cs typeface="Calibri" charset="0"/>
              </a:rPr>
              <a:t>?</a:t>
            </a:r>
          </a:p>
        </p:txBody>
      </p:sp>
      <p:sp>
        <p:nvSpPr>
          <p:cNvPr id="9" name="Pladsholder til indhold 8"/>
          <p:cNvSpPr>
            <a:spLocks noGrp="1"/>
          </p:cNvSpPr>
          <p:nvPr>
            <p:ph sz="half" idx="2"/>
          </p:nvPr>
        </p:nvSpPr>
        <p:spPr>
          <a:xfrm>
            <a:off x="6807200" y="1940619"/>
            <a:ext cx="5384800" cy="4525963"/>
          </a:xfrm>
        </p:spPr>
        <p:txBody>
          <a:bodyPr>
            <a:normAutofit/>
          </a:bodyPr>
          <a:lstStyle/>
          <a:p>
            <a:pPr>
              <a:buClr>
                <a:srgbClr val="CF7327"/>
              </a:buClr>
              <a:buFont typeface="Wingdings" charset="2"/>
              <a:buChar char="§"/>
            </a:pPr>
            <a:r>
              <a:rPr lang="da-DK" dirty="0">
                <a:latin typeface="Calibri" charset="0"/>
                <a:ea typeface="Calibri" charset="0"/>
                <a:cs typeface="Calibri" charset="0"/>
              </a:rPr>
              <a:t>Det er en </a:t>
            </a:r>
            <a:r>
              <a:rPr lang="da-DK" b="1" dirty="0">
                <a:solidFill>
                  <a:srgbClr val="CF7327"/>
                </a:solidFill>
                <a:latin typeface="Calibri" charset="0"/>
                <a:ea typeface="Calibri" charset="0"/>
                <a:cs typeface="Calibri" charset="0"/>
              </a:rPr>
              <a:t>tanke</a:t>
            </a:r>
            <a:r>
              <a:rPr lang="da-DK" dirty="0">
                <a:latin typeface="Calibri" charset="0"/>
                <a:ea typeface="Calibri" charset="0"/>
                <a:cs typeface="Calibri" charset="0"/>
              </a:rPr>
              <a:t>, </a:t>
            </a:r>
            <a:r>
              <a:rPr lang="da-DK" dirty="0" smtClean="0">
                <a:latin typeface="Calibri" charset="0"/>
                <a:ea typeface="Calibri" charset="0"/>
                <a:cs typeface="Calibri" charset="0"/>
              </a:rPr>
              <a:t/>
            </a:r>
            <a:br>
              <a:rPr lang="da-DK" dirty="0" smtClean="0">
                <a:latin typeface="Calibri" charset="0"/>
                <a:ea typeface="Calibri" charset="0"/>
                <a:cs typeface="Calibri" charset="0"/>
              </a:rPr>
            </a:br>
            <a:r>
              <a:rPr lang="da-DK" dirty="0" smtClean="0">
                <a:latin typeface="Calibri" charset="0"/>
                <a:ea typeface="Calibri" charset="0"/>
                <a:cs typeface="Calibri" charset="0"/>
              </a:rPr>
              <a:t>fordi </a:t>
            </a:r>
            <a:r>
              <a:rPr lang="da-DK" dirty="0">
                <a:latin typeface="Calibri" charset="0"/>
                <a:ea typeface="Calibri" charset="0"/>
                <a:cs typeface="Calibri" charset="0"/>
              </a:rPr>
              <a:t>der er mere </a:t>
            </a:r>
            <a:r>
              <a:rPr lang="da-DK" dirty="0" smtClean="0">
                <a:latin typeface="Calibri" charset="0"/>
                <a:ea typeface="Calibri" charset="0"/>
                <a:cs typeface="Calibri" charset="0"/>
              </a:rPr>
              <a:t/>
            </a:r>
            <a:br>
              <a:rPr lang="da-DK" dirty="0" smtClean="0">
                <a:latin typeface="Calibri" charset="0"/>
                <a:ea typeface="Calibri" charset="0"/>
                <a:cs typeface="Calibri" charset="0"/>
              </a:rPr>
            </a:br>
            <a:r>
              <a:rPr lang="da-DK" dirty="0" smtClean="0">
                <a:latin typeface="Calibri" charset="0"/>
                <a:ea typeface="Calibri" charset="0"/>
                <a:cs typeface="Calibri" charset="0"/>
              </a:rPr>
              <a:t>end </a:t>
            </a:r>
            <a:r>
              <a:rPr lang="da-DK" dirty="0">
                <a:latin typeface="Calibri" charset="0"/>
                <a:ea typeface="Calibri" charset="0"/>
                <a:cs typeface="Calibri" charset="0"/>
              </a:rPr>
              <a:t>ét ord</a:t>
            </a:r>
          </a:p>
          <a:p>
            <a:pPr>
              <a:buClr>
                <a:srgbClr val="CF7327"/>
              </a:buClr>
            </a:pPr>
            <a:endParaRPr lang="da-DK" dirty="0">
              <a:latin typeface="Calibri" charset="0"/>
              <a:ea typeface="Calibri" charset="0"/>
              <a:cs typeface="Calibri" charset="0"/>
            </a:endParaRPr>
          </a:p>
          <a:p>
            <a:pPr>
              <a:buClr>
                <a:srgbClr val="CF7327"/>
              </a:buClr>
              <a:buFont typeface="Wingdings" charset="2"/>
              <a:buChar char="§"/>
            </a:pPr>
            <a:r>
              <a:rPr lang="da-DK" dirty="0">
                <a:latin typeface="Calibri" charset="0"/>
                <a:ea typeface="Calibri" charset="0"/>
                <a:cs typeface="Calibri" charset="0"/>
              </a:rPr>
              <a:t>Man kan være </a:t>
            </a:r>
            <a:r>
              <a:rPr lang="da-DK" b="1" dirty="0">
                <a:solidFill>
                  <a:srgbClr val="CF7327"/>
                </a:solidFill>
                <a:latin typeface="Calibri" charset="0"/>
                <a:ea typeface="Calibri" charset="0"/>
                <a:cs typeface="Calibri" charset="0"/>
              </a:rPr>
              <a:t>vred</a:t>
            </a:r>
            <a:r>
              <a:rPr lang="da-DK" dirty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da-DK" dirty="0" smtClean="0">
                <a:latin typeface="Calibri" charset="0"/>
                <a:ea typeface="Calibri" charset="0"/>
                <a:cs typeface="Calibri" charset="0"/>
              </a:rPr>
              <a:t>over </a:t>
            </a:r>
            <a:br>
              <a:rPr lang="da-DK" dirty="0" smtClean="0">
                <a:latin typeface="Calibri" charset="0"/>
                <a:ea typeface="Calibri" charset="0"/>
                <a:cs typeface="Calibri" charset="0"/>
              </a:rPr>
            </a:br>
            <a:r>
              <a:rPr lang="da-DK" dirty="0" smtClean="0">
                <a:latin typeface="Calibri" charset="0"/>
                <a:ea typeface="Calibri" charset="0"/>
                <a:cs typeface="Calibri" charset="0"/>
              </a:rPr>
              <a:t>ikke </a:t>
            </a:r>
            <a:r>
              <a:rPr lang="da-DK" dirty="0">
                <a:latin typeface="Calibri" charset="0"/>
                <a:ea typeface="Calibri" charset="0"/>
                <a:cs typeface="Calibri" charset="0"/>
              </a:rPr>
              <a:t>at blive lyttet til. </a:t>
            </a:r>
            <a:r>
              <a:rPr lang="da-DK" dirty="0" smtClean="0">
                <a:latin typeface="Calibri" charset="0"/>
                <a:ea typeface="Calibri" charset="0"/>
                <a:cs typeface="Calibri" charset="0"/>
              </a:rPr>
              <a:t/>
            </a:r>
            <a:br>
              <a:rPr lang="da-DK" dirty="0" smtClean="0">
                <a:latin typeface="Calibri" charset="0"/>
                <a:ea typeface="Calibri" charset="0"/>
                <a:cs typeface="Calibri" charset="0"/>
              </a:rPr>
            </a:br>
            <a:r>
              <a:rPr lang="da-DK" b="1" dirty="0" smtClean="0">
                <a:solidFill>
                  <a:srgbClr val="CF7327"/>
                </a:solidFill>
                <a:latin typeface="Calibri" charset="0"/>
                <a:ea typeface="Calibri" charset="0"/>
                <a:cs typeface="Calibri" charset="0"/>
              </a:rPr>
              <a:t>Vred</a:t>
            </a:r>
            <a:r>
              <a:rPr lang="da-DK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da-DK" dirty="0">
                <a:latin typeface="Calibri" charset="0"/>
                <a:ea typeface="Calibri" charset="0"/>
                <a:cs typeface="Calibri" charset="0"/>
              </a:rPr>
              <a:t>er en følelse.</a:t>
            </a:r>
          </a:p>
          <a:p>
            <a:endParaRPr lang="da-DK" dirty="0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10" name="Billed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00" y="2636912"/>
            <a:ext cx="2760726" cy="1959864"/>
          </a:xfrm>
          <a:prstGeom prst="rect">
            <a:avLst/>
          </a:prstGeom>
        </p:spPr>
      </p:pic>
      <p:sp>
        <p:nvSpPr>
          <p:cNvPr id="11" name="Pladsholder til slidenummer 1"/>
          <p:cNvSpPr txBox="1">
            <a:spLocks/>
          </p:cNvSpPr>
          <p:nvPr/>
        </p:nvSpPr>
        <p:spPr>
          <a:xfrm>
            <a:off x="8460000" y="6336000"/>
            <a:ext cx="252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600" dirty="0" smtClean="0">
                <a:solidFill>
                  <a:srgbClr val="CF7327"/>
                </a:solidFill>
              </a:rPr>
              <a:t>PowerPoint 7.5</a:t>
            </a:r>
            <a:endParaRPr lang="da-DK" sz="1600" dirty="0">
              <a:solidFill>
                <a:srgbClr val="CF7327"/>
              </a:solidFill>
            </a:endParaRPr>
          </a:p>
        </p:txBody>
      </p:sp>
      <p:pic>
        <p:nvPicPr>
          <p:cNvPr id="12" name="Billed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0000" y="6120000"/>
            <a:ext cx="807720" cy="592836"/>
          </a:xfrm>
          <a:prstGeom prst="rect">
            <a:avLst/>
          </a:prstGeom>
        </p:spPr>
      </p:pic>
      <p:sp>
        <p:nvSpPr>
          <p:cNvPr id="13" name="Titel 1"/>
          <p:cNvSpPr txBox="1">
            <a:spLocks/>
          </p:cNvSpPr>
          <p:nvPr/>
        </p:nvSpPr>
        <p:spPr>
          <a:xfrm>
            <a:off x="0" y="720000"/>
            <a:ext cx="12192000" cy="1143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5400" b="1" dirty="0" smtClean="0">
                <a:solidFill>
                  <a:srgbClr val="CF7327"/>
                </a:solidFill>
                <a:latin typeface="Calibri" charset="0"/>
                <a:ea typeface="Calibri" charset="0"/>
                <a:cs typeface="Calibri" charset="0"/>
              </a:rPr>
              <a:t>Tanker og følelser</a:t>
            </a:r>
            <a:endParaRPr lang="da-DK" sz="5400" b="1" dirty="0">
              <a:solidFill>
                <a:srgbClr val="CF7327"/>
              </a:solidFill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6787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7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413792"/>
            <a:ext cx="12192000" cy="1143000"/>
          </a:xfrm>
        </p:spPr>
        <p:txBody>
          <a:bodyPr anchor="t">
            <a:normAutofit/>
          </a:bodyPr>
          <a:lstStyle/>
          <a:p>
            <a:r>
              <a:rPr lang="da-DK" sz="5400" b="1" dirty="0">
                <a:solidFill>
                  <a:srgbClr val="CF7327"/>
                </a:solidFill>
                <a:latin typeface="Calibri" charset="0"/>
                <a:ea typeface="Calibri" charset="0"/>
                <a:cs typeface="Calibri" charset="0"/>
              </a:rPr>
              <a:t>Tanker påvirker følelser og handlinger</a:t>
            </a:r>
          </a:p>
        </p:txBody>
      </p:sp>
      <p:graphicFrame>
        <p:nvGraphicFramePr>
          <p:cNvPr id="6" name="Pladsholder til indhold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54264055"/>
              </p:ext>
            </p:extLst>
          </p:nvPr>
        </p:nvGraphicFramePr>
        <p:xfrm>
          <a:off x="2265040" y="1600201"/>
          <a:ext cx="3727160" cy="49971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7" name="Pladsholder til indhold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374168976"/>
              </p:ext>
            </p:extLst>
          </p:nvPr>
        </p:nvGraphicFramePr>
        <p:xfrm>
          <a:off x="6914571" y="1225218"/>
          <a:ext cx="4038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9" name="Pladsholder til slidenummer 1"/>
          <p:cNvSpPr txBox="1">
            <a:spLocks/>
          </p:cNvSpPr>
          <p:nvPr/>
        </p:nvSpPr>
        <p:spPr>
          <a:xfrm>
            <a:off x="8460000" y="6336000"/>
            <a:ext cx="252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600" dirty="0" smtClean="0">
                <a:solidFill>
                  <a:srgbClr val="CF7327"/>
                </a:solidFill>
              </a:rPr>
              <a:t>PowerPoint 7.6</a:t>
            </a:r>
            <a:endParaRPr lang="da-DK" sz="1600" dirty="0">
              <a:solidFill>
                <a:srgbClr val="CF7327"/>
              </a:solidFill>
            </a:endParaRPr>
          </a:p>
        </p:txBody>
      </p:sp>
      <p:pic>
        <p:nvPicPr>
          <p:cNvPr id="10" name="Billede 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0000" y="6120000"/>
            <a:ext cx="807720" cy="592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682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1">
        <p:bldAsOne/>
      </p:bldGraphic>
      <p:bldGraphic spid="7" grpId="1">
        <p:bldAsOne/>
      </p:bldGraphic>
      <p:bldGraphic spid="7" grpId="2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7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413792"/>
            <a:ext cx="12192000" cy="1143000"/>
          </a:xfrm>
        </p:spPr>
        <p:txBody>
          <a:bodyPr anchor="t">
            <a:normAutofit/>
          </a:bodyPr>
          <a:lstStyle/>
          <a:p>
            <a:r>
              <a:rPr lang="da-DK" sz="5400" b="1" dirty="0">
                <a:solidFill>
                  <a:srgbClr val="CF7327"/>
                </a:solidFill>
                <a:latin typeface="Calibri" charset="0"/>
                <a:ea typeface="Calibri" charset="0"/>
                <a:cs typeface="Calibri" charset="0"/>
              </a:rPr>
              <a:t>Tanker påvirker følelser og handlinger</a:t>
            </a:r>
          </a:p>
        </p:txBody>
      </p:sp>
      <p:graphicFrame>
        <p:nvGraphicFramePr>
          <p:cNvPr id="6" name="Pladsholder til indhold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618839794"/>
              </p:ext>
            </p:extLst>
          </p:nvPr>
        </p:nvGraphicFramePr>
        <p:xfrm>
          <a:off x="2265040" y="1600201"/>
          <a:ext cx="3727160" cy="49971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7" name="Pladsholder til indhold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73828254"/>
              </p:ext>
            </p:extLst>
          </p:nvPr>
        </p:nvGraphicFramePr>
        <p:xfrm>
          <a:off x="6816080" y="962441"/>
          <a:ext cx="4038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9" name="Pladsholder til slidenummer 1"/>
          <p:cNvSpPr txBox="1">
            <a:spLocks/>
          </p:cNvSpPr>
          <p:nvPr/>
        </p:nvSpPr>
        <p:spPr>
          <a:xfrm>
            <a:off x="8460000" y="6336000"/>
            <a:ext cx="252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600" dirty="0" smtClean="0">
                <a:solidFill>
                  <a:srgbClr val="CF7327"/>
                </a:solidFill>
              </a:rPr>
              <a:t>PowerPoint 7.7</a:t>
            </a:r>
            <a:endParaRPr lang="da-DK" sz="1600" dirty="0">
              <a:solidFill>
                <a:srgbClr val="CF7327"/>
              </a:solidFill>
            </a:endParaRPr>
          </a:p>
        </p:txBody>
      </p:sp>
      <p:pic>
        <p:nvPicPr>
          <p:cNvPr id="10" name="Billede 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0000" y="6120000"/>
            <a:ext cx="807720" cy="592836"/>
          </a:xfrm>
          <a:prstGeom prst="rect">
            <a:avLst/>
          </a:prstGeom>
        </p:spPr>
      </p:pic>
      <p:sp>
        <p:nvSpPr>
          <p:cNvPr id="8" name="Pladsholder til indhold 7"/>
          <p:cNvSpPr txBox="1">
            <a:spLocks/>
          </p:cNvSpPr>
          <p:nvPr/>
        </p:nvSpPr>
        <p:spPr>
          <a:xfrm>
            <a:off x="7171928" y="4963201"/>
            <a:ext cx="3326904" cy="1141439"/>
          </a:xfrm>
          <a:prstGeom prst="rect">
            <a:avLst/>
          </a:prstGeom>
          <a:solidFill>
            <a:schemeClr val="lt1">
              <a:alpha val="5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144000" tIns="108000" rIns="144000" bIns="10800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a-DK" sz="2000" dirty="0" smtClean="0">
                <a:latin typeface="Calibri" charset="0"/>
                <a:ea typeface="Calibri" charset="0"/>
                <a:cs typeface="Calibri" charset="0"/>
              </a:rPr>
              <a:t>Tanker kan erstattes af andre tanker, som fører mod andre følelser og handlinger.</a:t>
            </a:r>
            <a:endParaRPr lang="da-DK" sz="2000" dirty="0"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136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Graphic spid="7" grpId="0">
        <p:bldAsOne/>
      </p:bldGraphic>
      <p:bldGraphic spid="7" grpId="1">
        <p:bldAsOne/>
      </p:bldGraphic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128" y="1855382"/>
            <a:ext cx="3564364" cy="3599048"/>
          </a:xfrm>
          <a:prstGeom prst="rect">
            <a:avLst/>
          </a:prstGeom>
        </p:spPr>
      </p:pic>
      <p:sp>
        <p:nvSpPr>
          <p:cNvPr id="6" name="Pladsholder til slidenummer 1"/>
          <p:cNvSpPr txBox="1">
            <a:spLocks/>
          </p:cNvSpPr>
          <p:nvPr/>
        </p:nvSpPr>
        <p:spPr>
          <a:xfrm>
            <a:off x="8460000" y="6336000"/>
            <a:ext cx="252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600" dirty="0" smtClean="0">
                <a:solidFill>
                  <a:srgbClr val="CF7327"/>
                </a:solidFill>
              </a:rPr>
              <a:t>PowerPoint 7.8</a:t>
            </a:r>
            <a:endParaRPr lang="da-DK" sz="1600" dirty="0">
              <a:solidFill>
                <a:srgbClr val="CF7327"/>
              </a:solidFill>
            </a:endParaRPr>
          </a:p>
        </p:txBody>
      </p:sp>
      <p:pic>
        <p:nvPicPr>
          <p:cNvPr id="7" name="Billed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0000" y="6120000"/>
            <a:ext cx="807720" cy="592836"/>
          </a:xfrm>
          <a:prstGeom prst="rect">
            <a:avLst/>
          </a:prstGeom>
        </p:spPr>
      </p:pic>
      <p:sp>
        <p:nvSpPr>
          <p:cNvPr id="16" name="Rektangel 15"/>
          <p:cNvSpPr/>
          <p:nvPr/>
        </p:nvSpPr>
        <p:spPr>
          <a:xfrm>
            <a:off x="1988210" y="2804508"/>
            <a:ext cx="3994567" cy="746676"/>
          </a:xfrm>
          <a:prstGeom prst="rect">
            <a:avLst/>
          </a:prstGeom>
          <a:noFill/>
          <a:ln>
            <a:solidFill>
              <a:srgbClr val="3F94B3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sp>
      <p:grpSp>
        <p:nvGrpSpPr>
          <p:cNvPr id="18" name="Grupper 17"/>
          <p:cNvGrpSpPr/>
          <p:nvPr/>
        </p:nvGrpSpPr>
        <p:grpSpPr>
          <a:xfrm>
            <a:off x="1345621" y="291391"/>
            <a:ext cx="4902329" cy="1563991"/>
            <a:chOff x="-1905961" y="-290533"/>
            <a:chExt cx="3061582" cy="856827"/>
          </a:xfrm>
        </p:grpSpPr>
        <p:sp>
          <p:nvSpPr>
            <p:cNvPr id="19" name="Ellipse 18"/>
            <p:cNvSpPr/>
            <p:nvPr/>
          </p:nvSpPr>
          <p:spPr>
            <a:xfrm>
              <a:off x="-1905961" y="-290533"/>
              <a:ext cx="3061582" cy="856827"/>
            </a:xfrm>
            <a:prstGeom prst="ellipse">
              <a:avLst/>
            </a:prstGeom>
            <a:solidFill>
              <a:srgbClr val="CF7327"/>
            </a:solidFill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sp>
        <p:sp>
          <p:nvSpPr>
            <p:cNvPr id="20" name="Ellipse 4"/>
            <p:cNvSpPr/>
            <p:nvPr/>
          </p:nvSpPr>
          <p:spPr>
            <a:xfrm>
              <a:off x="-1457602" y="-145119"/>
              <a:ext cx="2164866" cy="60586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algn="ctr">
                <a:lnSpc>
                  <a:spcPts val="3820"/>
                </a:lnSpc>
              </a:pPr>
              <a:r>
                <a:rPr lang="da-DK" sz="3600" b="1" dirty="0">
                  <a:solidFill>
                    <a:schemeClr val="bg1"/>
                  </a:solidFill>
                  <a:latin typeface="Calibri" charset="0"/>
                  <a:ea typeface="Calibri" charset="0"/>
                  <a:cs typeface="Calibri" charset="0"/>
                </a:rPr>
                <a:t>En situation fra dit eget liv</a:t>
              </a:r>
            </a:p>
          </p:txBody>
        </p:sp>
      </p:grpSp>
      <p:sp>
        <p:nvSpPr>
          <p:cNvPr id="21" name="Rektangel 20"/>
          <p:cNvSpPr/>
          <p:nvPr/>
        </p:nvSpPr>
        <p:spPr>
          <a:xfrm>
            <a:off x="2063552" y="2852936"/>
            <a:ext cx="4129465" cy="85682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91440" tIns="91440" rIns="91440" bIns="91440" numCol="1" spcCol="1270" anchor="ctr" anchorCtr="0">
            <a:noAutofit/>
          </a:bodyPr>
          <a:lstStyle/>
          <a:p>
            <a:pPr lvl="0"/>
            <a:r>
              <a:rPr lang="da-DK" sz="2400" dirty="0">
                <a:latin typeface="Calibri" charset="0"/>
                <a:ea typeface="Calibri" charset="0"/>
                <a:cs typeface="Calibri" charset="0"/>
              </a:rPr>
              <a:t>Hvad tænkte du i situationen?</a:t>
            </a:r>
          </a:p>
        </p:txBody>
      </p:sp>
      <p:grpSp>
        <p:nvGrpSpPr>
          <p:cNvPr id="22" name="Grupper 21"/>
          <p:cNvGrpSpPr/>
          <p:nvPr/>
        </p:nvGrpSpPr>
        <p:grpSpPr>
          <a:xfrm>
            <a:off x="2044069" y="2038174"/>
            <a:ext cx="1374440" cy="1023517"/>
            <a:chOff x="219624" y="205699"/>
            <a:chExt cx="1374440" cy="1023517"/>
          </a:xfrm>
        </p:grpSpPr>
        <p:sp>
          <p:nvSpPr>
            <p:cNvPr id="23" name="Sky 22"/>
            <p:cNvSpPr/>
            <p:nvPr/>
          </p:nvSpPr>
          <p:spPr>
            <a:xfrm>
              <a:off x="219624" y="205699"/>
              <a:ext cx="1374440" cy="1023517"/>
            </a:xfrm>
            <a:prstGeom prst="cloud">
              <a:avLst/>
            </a:prstGeom>
            <a:solidFill>
              <a:srgbClr val="3F94B3"/>
            </a:solidFill>
            <a:ln>
              <a:solidFill>
                <a:schemeClr val="bg1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Sky 4"/>
            <p:cNvSpPr/>
            <p:nvPr/>
          </p:nvSpPr>
          <p:spPr>
            <a:xfrm>
              <a:off x="409055" y="360269"/>
              <a:ext cx="897840" cy="66694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6218" tIns="0" rIns="116218" bIns="0" numCol="1" spcCol="1270" anchor="ctr" anchorCtr="0">
              <a:noAutofit/>
            </a:bodyPr>
            <a:lstStyle/>
            <a:p>
              <a:pPr lvl="0" algn="l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a-DK" sz="1900" b="0" i="0" kern="1200" dirty="0" smtClean="0">
                  <a:solidFill>
                    <a:schemeClr val="bg1"/>
                  </a:solidFill>
                  <a:latin typeface="Calibri" charset="0"/>
                  <a:ea typeface="Calibri" charset="0"/>
                  <a:cs typeface="Calibri" charset="0"/>
                </a:rPr>
                <a:t>Tanker</a:t>
              </a:r>
              <a:endParaRPr lang="da-DK" sz="1900" kern="1200" dirty="0">
                <a:solidFill>
                  <a:sysClr val="windowText" lastClr="000000"/>
                </a:solidFill>
                <a:latin typeface="+mj-lt"/>
              </a:endParaRPr>
            </a:p>
          </p:txBody>
        </p:sp>
      </p:grpSp>
      <p:sp>
        <p:nvSpPr>
          <p:cNvPr id="28" name="Rektangel 27"/>
          <p:cNvSpPr/>
          <p:nvPr/>
        </p:nvSpPr>
        <p:spPr>
          <a:xfrm>
            <a:off x="1988210" y="4185394"/>
            <a:ext cx="3994567" cy="784197"/>
          </a:xfrm>
          <a:prstGeom prst="rect">
            <a:avLst/>
          </a:prstGeom>
          <a:noFill/>
          <a:ln>
            <a:solidFill>
              <a:srgbClr val="839625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sp>
      <p:sp>
        <p:nvSpPr>
          <p:cNvPr id="29" name="Rektangel 28"/>
          <p:cNvSpPr/>
          <p:nvPr/>
        </p:nvSpPr>
        <p:spPr>
          <a:xfrm>
            <a:off x="2063552" y="4293096"/>
            <a:ext cx="4129465" cy="85682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91440" tIns="91440" rIns="91440" bIns="91440" numCol="1" spcCol="1270" anchor="ctr" anchorCtr="0">
            <a:noAutofit/>
          </a:bodyPr>
          <a:lstStyle/>
          <a:p>
            <a:pPr lvl="0"/>
            <a:r>
              <a:rPr lang="da-DK" sz="2400" dirty="0">
                <a:latin typeface="Calibri" charset="0"/>
                <a:ea typeface="Calibri" charset="0"/>
                <a:cs typeface="Calibri" charset="0"/>
              </a:rPr>
              <a:t>Hvad følte du i situationen?</a:t>
            </a:r>
          </a:p>
        </p:txBody>
      </p:sp>
      <p:sp>
        <p:nvSpPr>
          <p:cNvPr id="30" name="Parallelogram 29"/>
          <p:cNvSpPr/>
          <p:nvPr/>
        </p:nvSpPr>
        <p:spPr>
          <a:xfrm>
            <a:off x="2224740" y="3709763"/>
            <a:ext cx="1374440" cy="737395"/>
          </a:xfrm>
          <a:prstGeom prst="parallelogram">
            <a:avLst/>
          </a:prstGeom>
          <a:solidFill>
            <a:srgbClr val="839625"/>
          </a:solidFill>
          <a:ln>
            <a:solidFill>
              <a:schemeClr val="bg1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1" name="Tekstfelt 30"/>
          <p:cNvSpPr txBox="1"/>
          <p:nvPr/>
        </p:nvSpPr>
        <p:spPr>
          <a:xfrm>
            <a:off x="2433271" y="3863378"/>
            <a:ext cx="957378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900" dirty="0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Følelser</a:t>
            </a:r>
            <a:endParaRPr lang="da-DK" sz="1900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35" name="Rektangel 34"/>
          <p:cNvSpPr/>
          <p:nvPr/>
        </p:nvSpPr>
        <p:spPr>
          <a:xfrm>
            <a:off x="1988210" y="5653979"/>
            <a:ext cx="3994567" cy="691942"/>
          </a:xfrm>
          <a:prstGeom prst="rect">
            <a:avLst/>
          </a:prstGeom>
          <a:noFill/>
          <a:ln>
            <a:solidFill>
              <a:srgbClr val="AE4C8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sp>
      <p:sp>
        <p:nvSpPr>
          <p:cNvPr id="36" name="Rektangel 35"/>
          <p:cNvSpPr/>
          <p:nvPr/>
        </p:nvSpPr>
        <p:spPr>
          <a:xfrm>
            <a:off x="2063552" y="5661248"/>
            <a:ext cx="4129465" cy="85682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91440" tIns="91440" rIns="91440" bIns="91440" numCol="1" spcCol="1270" anchor="ctr" anchorCtr="0">
            <a:noAutofit/>
          </a:bodyPr>
          <a:lstStyle/>
          <a:p>
            <a:pPr lvl="0"/>
            <a:r>
              <a:rPr lang="da-DK" sz="2400" dirty="0">
                <a:latin typeface="Calibri" charset="0"/>
                <a:ea typeface="Calibri" charset="0"/>
                <a:cs typeface="Calibri" charset="0"/>
              </a:rPr>
              <a:t>Hvad gjorde du i situationen?</a:t>
            </a:r>
          </a:p>
        </p:txBody>
      </p:sp>
      <p:grpSp>
        <p:nvGrpSpPr>
          <p:cNvPr id="32" name="Grupper 31"/>
          <p:cNvGrpSpPr/>
          <p:nvPr/>
        </p:nvGrpSpPr>
        <p:grpSpPr>
          <a:xfrm>
            <a:off x="2218452" y="5149923"/>
            <a:ext cx="1374440" cy="720080"/>
            <a:chOff x="219624" y="1790014"/>
            <a:chExt cx="1374440" cy="1151280"/>
          </a:xfrm>
        </p:grpSpPr>
        <p:sp>
          <p:nvSpPr>
            <p:cNvPr id="33" name="Rektangel 32"/>
            <p:cNvSpPr/>
            <p:nvPr/>
          </p:nvSpPr>
          <p:spPr>
            <a:xfrm>
              <a:off x="219624" y="1790014"/>
              <a:ext cx="1374440" cy="1151280"/>
            </a:xfrm>
            <a:prstGeom prst="rect">
              <a:avLst/>
            </a:prstGeom>
            <a:solidFill>
              <a:srgbClr val="AE4C89"/>
            </a:solidFill>
            <a:ln>
              <a:solidFill>
                <a:schemeClr val="bg1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4" name="Rektangel 33"/>
            <p:cNvSpPr/>
            <p:nvPr/>
          </p:nvSpPr>
          <p:spPr>
            <a:xfrm>
              <a:off x="219624" y="1790014"/>
              <a:ext cx="1374440" cy="11512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6218" tIns="0" rIns="116218" bIns="0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a-DK" sz="1900" kern="1200" dirty="0">
                  <a:solidFill>
                    <a:schemeClr val="bg1"/>
                  </a:solidFill>
                  <a:latin typeface="Calibri" charset="0"/>
                  <a:ea typeface="Calibri" charset="0"/>
                  <a:cs typeface="Calibri" charset="0"/>
                </a:rPr>
                <a:t>Handlinger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96621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Billede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3175" y="1556792"/>
            <a:ext cx="5591500" cy="732415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79600" y="360000"/>
            <a:ext cx="12192000" cy="920189"/>
          </a:xfrm>
        </p:spPr>
        <p:txBody>
          <a:bodyPr anchor="t">
            <a:normAutofit/>
          </a:bodyPr>
          <a:lstStyle/>
          <a:p>
            <a:pPr algn="l"/>
            <a:r>
              <a:rPr lang="da-DK" sz="5400" b="1" dirty="0">
                <a:solidFill>
                  <a:srgbClr val="CF7327"/>
                </a:solidFill>
                <a:latin typeface="Calibri" charset="0"/>
                <a:ea typeface="Calibri" charset="0"/>
                <a:cs typeface="Calibri" charset="0"/>
              </a:rPr>
              <a:t>Modtanker</a:t>
            </a:r>
          </a:p>
        </p:txBody>
      </p:sp>
      <p:sp>
        <p:nvSpPr>
          <p:cNvPr id="3" name="Ellipse 2"/>
          <p:cNvSpPr/>
          <p:nvPr/>
        </p:nvSpPr>
        <p:spPr>
          <a:xfrm>
            <a:off x="4800955" y="836713"/>
            <a:ext cx="2952328" cy="1620596"/>
          </a:xfrm>
          <a:prstGeom prst="ellipse">
            <a:avLst/>
          </a:prstGeom>
          <a:solidFill>
            <a:srgbClr val="CF7327"/>
          </a:solidFill>
          <a:ln>
            <a:solidFill>
              <a:schemeClr val="bg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000"/>
              </a:lnSpc>
            </a:pPr>
            <a:r>
              <a:rPr lang="da-DK" sz="20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Omars kæreste sender SMS:</a:t>
            </a:r>
          </a:p>
          <a:p>
            <a:pPr algn="ctr">
              <a:lnSpc>
                <a:spcPts val="2000"/>
              </a:lnSpc>
            </a:pPr>
            <a:r>
              <a:rPr lang="da-DK" sz="20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da-DK" sz="2000" dirty="0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“Jeg </a:t>
            </a:r>
            <a:r>
              <a:rPr lang="da-DK" sz="20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vil gerne snakke med dig”</a:t>
            </a:r>
          </a:p>
        </p:txBody>
      </p:sp>
      <p:sp>
        <p:nvSpPr>
          <p:cNvPr id="4" name="Sky 3"/>
          <p:cNvSpPr/>
          <p:nvPr/>
        </p:nvSpPr>
        <p:spPr>
          <a:xfrm>
            <a:off x="2255987" y="2014747"/>
            <a:ext cx="2232248" cy="1171679"/>
          </a:xfrm>
          <a:prstGeom prst="cloud">
            <a:avLst/>
          </a:prstGeom>
          <a:solidFill>
            <a:srgbClr val="3F94B3"/>
          </a:solidFill>
          <a:ln>
            <a:solidFill>
              <a:schemeClr val="bg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000"/>
              </a:lnSpc>
            </a:pPr>
            <a:r>
              <a:rPr lang="da-DK" sz="2000" dirty="0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“Hun </a:t>
            </a:r>
            <a:r>
              <a:rPr lang="da-DK" sz="20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vil </a:t>
            </a:r>
            <a:r>
              <a:rPr lang="da-DK" sz="2000" dirty="0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/>
            </a:r>
            <a:br>
              <a:rPr lang="da-DK" sz="2000" dirty="0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</a:br>
            <a:r>
              <a:rPr lang="da-DK" sz="2000" dirty="0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slå op</a:t>
            </a:r>
            <a:r>
              <a:rPr lang="da-DK" sz="20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”</a:t>
            </a:r>
          </a:p>
        </p:txBody>
      </p:sp>
      <p:sp>
        <p:nvSpPr>
          <p:cNvPr id="5" name="Parallelogram 4"/>
          <p:cNvSpPr/>
          <p:nvPr/>
        </p:nvSpPr>
        <p:spPr>
          <a:xfrm>
            <a:off x="2359746" y="3919717"/>
            <a:ext cx="1431998" cy="539462"/>
          </a:xfrm>
          <a:prstGeom prst="parallelogram">
            <a:avLst/>
          </a:prstGeom>
          <a:solidFill>
            <a:srgbClr val="83962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20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Angst</a:t>
            </a:r>
          </a:p>
        </p:txBody>
      </p:sp>
      <p:sp>
        <p:nvSpPr>
          <p:cNvPr id="6" name="Rektangel 5"/>
          <p:cNvSpPr/>
          <p:nvPr/>
        </p:nvSpPr>
        <p:spPr>
          <a:xfrm>
            <a:off x="3215680" y="5445224"/>
            <a:ext cx="2160240" cy="648072"/>
          </a:xfrm>
          <a:prstGeom prst="rect">
            <a:avLst/>
          </a:prstGeom>
          <a:solidFill>
            <a:srgbClr val="AE4C8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20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Undgår kæresten</a:t>
            </a:r>
          </a:p>
        </p:txBody>
      </p:sp>
      <p:sp>
        <p:nvSpPr>
          <p:cNvPr id="11" name="Rektangel 10"/>
          <p:cNvSpPr/>
          <p:nvPr/>
        </p:nvSpPr>
        <p:spPr>
          <a:xfrm>
            <a:off x="6814890" y="5445224"/>
            <a:ext cx="2161431" cy="648072"/>
          </a:xfrm>
          <a:prstGeom prst="rect">
            <a:avLst/>
          </a:prstGeom>
          <a:solidFill>
            <a:srgbClr val="AE4C89"/>
          </a:solidFill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20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Aftaler at ses</a:t>
            </a:r>
          </a:p>
        </p:txBody>
      </p:sp>
      <p:sp>
        <p:nvSpPr>
          <p:cNvPr id="13" name="Sky 12"/>
          <p:cNvSpPr/>
          <p:nvPr/>
        </p:nvSpPr>
        <p:spPr>
          <a:xfrm>
            <a:off x="8077419" y="1992238"/>
            <a:ext cx="2376264" cy="1192778"/>
          </a:xfrm>
          <a:prstGeom prst="cloud">
            <a:avLst/>
          </a:prstGeom>
          <a:solidFill>
            <a:srgbClr val="3F94B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000"/>
              </a:lnSpc>
            </a:pPr>
            <a:r>
              <a:rPr lang="da-DK" sz="2000" dirty="0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“Hun </a:t>
            </a:r>
            <a:r>
              <a:rPr lang="da-DK" sz="20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vil lave noget </a:t>
            </a:r>
            <a:r>
              <a:rPr lang="da-DK" sz="2000" dirty="0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sammen</a:t>
            </a:r>
            <a:r>
              <a:rPr lang="da-DK" sz="20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”</a:t>
            </a:r>
          </a:p>
        </p:txBody>
      </p:sp>
      <p:sp>
        <p:nvSpPr>
          <p:cNvPr id="14" name="Parallelogram 13"/>
          <p:cNvSpPr/>
          <p:nvPr/>
        </p:nvSpPr>
        <p:spPr>
          <a:xfrm>
            <a:off x="8572237" y="3982427"/>
            <a:ext cx="1530646" cy="576624"/>
          </a:xfrm>
          <a:prstGeom prst="parallelogram">
            <a:avLst/>
          </a:prstGeom>
          <a:solidFill>
            <a:srgbClr val="83962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20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Glæde</a:t>
            </a:r>
          </a:p>
        </p:txBody>
      </p:sp>
      <p:cxnSp>
        <p:nvCxnSpPr>
          <p:cNvPr id="19" name="Lige pilforbindelse 18"/>
          <p:cNvCxnSpPr/>
          <p:nvPr/>
        </p:nvCxnSpPr>
        <p:spPr>
          <a:xfrm flipH="1">
            <a:off x="4505326" y="2118238"/>
            <a:ext cx="294531" cy="186813"/>
          </a:xfrm>
          <a:prstGeom prst="straightConnector1">
            <a:avLst/>
          </a:prstGeom>
          <a:ln>
            <a:solidFill>
              <a:srgbClr val="647A66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Lige pilforbindelse 19"/>
          <p:cNvCxnSpPr/>
          <p:nvPr/>
        </p:nvCxnSpPr>
        <p:spPr>
          <a:xfrm>
            <a:off x="2999657" y="3268680"/>
            <a:ext cx="7851" cy="520360"/>
          </a:xfrm>
          <a:prstGeom prst="straightConnector1">
            <a:avLst/>
          </a:prstGeom>
          <a:ln>
            <a:solidFill>
              <a:srgbClr val="647A66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Lige pilforbindelse 20"/>
          <p:cNvCxnSpPr/>
          <p:nvPr/>
        </p:nvCxnSpPr>
        <p:spPr>
          <a:xfrm>
            <a:off x="3152776" y="4686300"/>
            <a:ext cx="350937" cy="614908"/>
          </a:xfrm>
          <a:prstGeom prst="straightConnector1">
            <a:avLst/>
          </a:prstGeom>
          <a:ln>
            <a:solidFill>
              <a:srgbClr val="647A66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Lige pilforbindelse 21"/>
          <p:cNvCxnSpPr/>
          <p:nvPr/>
        </p:nvCxnSpPr>
        <p:spPr>
          <a:xfrm>
            <a:off x="7753283" y="2194437"/>
            <a:ext cx="276293" cy="215388"/>
          </a:xfrm>
          <a:prstGeom prst="straightConnector1">
            <a:avLst/>
          </a:prstGeom>
          <a:ln>
            <a:solidFill>
              <a:srgbClr val="647A66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Lige pilforbindelse 22"/>
          <p:cNvCxnSpPr/>
          <p:nvPr/>
        </p:nvCxnSpPr>
        <p:spPr>
          <a:xfrm flipH="1">
            <a:off x="8616280" y="4743450"/>
            <a:ext cx="261020" cy="557758"/>
          </a:xfrm>
          <a:prstGeom prst="straightConnector1">
            <a:avLst/>
          </a:prstGeom>
          <a:ln>
            <a:solidFill>
              <a:srgbClr val="647A66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Lige pilforbindelse 23"/>
          <p:cNvCxnSpPr/>
          <p:nvPr/>
        </p:nvCxnSpPr>
        <p:spPr>
          <a:xfrm>
            <a:off x="9337560" y="3361650"/>
            <a:ext cx="0" cy="499399"/>
          </a:xfrm>
          <a:prstGeom prst="straightConnector1">
            <a:avLst/>
          </a:prstGeom>
          <a:ln>
            <a:solidFill>
              <a:srgbClr val="647A66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Lige pilforbindelse 14"/>
          <p:cNvCxnSpPr/>
          <p:nvPr/>
        </p:nvCxnSpPr>
        <p:spPr>
          <a:xfrm>
            <a:off x="4583832" y="2708920"/>
            <a:ext cx="3311772" cy="0"/>
          </a:xfrm>
          <a:prstGeom prst="straightConnector1">
            <a:avLst/>
          </a:prstGeom>
          <a:ln w="38100">
            <a:solidFill>
              <a:srgbClr val="647A66"/>
            </a:solidFill>
            <a:prstDash val="lg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kstboks 15"/>
          <p:cNvSpPr txBox="1"/>
          <p:nvPr/>
        </p:nvSpPr>
        <p:spPr>
          <a:xfrm>
            <a:off x="5617983" y="2783356"/>
            <a:ext cx="1261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b="1" dirty="0" smtClean="0">
                <a:solidFill>
                  <a:srgbClr val="CF7327"/>
                </a:solidFill>
              </a:rPr>
              <a:t>Modtanke</a:t>
            </a:r>
            <a:endParaRPr lang="da-DK" b="1" dirty="0">
              <a:solidFill>
                <a:srgbClr val="CF7327"/>
              </a:solidFill>
            </a:endParaRPr>
          </a:p>
        </p:txBody>
      </p:sp>
      <p:sp>
        <p:nvSpPr>
          <p:cNvPr id="27" name="Pladsholder til slidenummer 1"/>
          <p:cNvSpPr txBox="1">
            <a:spLocks/>
          </p:cNvSpPr>
          <p:nvPr/>
        </p:nvSpPr>
        <p:spPr>
          <a:xfrm>
            <a:off x="8460000" y="6336000"/>
            <a:ext cx="252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600" dirty="0" smtClean="0">
                <a:solidFill>
                  <a:srgbClr val="CF7327"/>
                </a:solidFill>
              </a:rPr>
              <a:t>PowerPoint 7.9</a:t>
            </a:r>
            <a:endParaRPr lang="da-DK" sz="1600" dirty="0">
              <a:solidFill>
                <a:srgbClr val="CF7327"/>
              </a:solidFill>
            </a:endParaRPr>
          </a:p>
        </p:txBody>
      </p:sp>
      <p:pic>
        <p:nvPicPr>
          <p:cNvPr id="28" name="Billede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0000" y="6120000"/>
            <a:ext cx="807720" cy="592836"/>
          </a:xfrm>
          <a:prstGeom prst="rect">
            <a:avLst/>
          </a:prstGeom>
        </p:spPr>
      </p:pic>
      <p:sp>
        <p:nvSpPr>
          <p:cNvPr id="32" name="Tekstfelt 31"/>
          <p:cNvSpPr txBox="1"/>
          <p:nvPr/>
        </p:nvSpPr>
        <p:spPr>
          <a:xfrm>
            <a:off x="433356" y="2828961"/>
            <a:ext cx="957378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900" dirty="0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Følelser</a:t>
            </a:r>
            <a:endParaRPr lang="da-DK" sz="1900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3648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1" grpId="0" animBg="1"/>
      <p:bldP spid="13" grpId="0" animBg="1"/>
      <p:bldP spid="14" grpId="0" animBg="1"/>
      <p:bldP spid="16" grpId="1" build="allAtOnce"/>
    </p:bldLst>
  </p:timing>
</p:sld>
</file>

<file path=ppt/theme/theme1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rugerdefineret 1">
      <a:majorFont>
        <a:latin typeface="OldSansBlack"/>
        <a:ea typeface=""/>
        <a:cs typeface=""/>
      </a:majorFont>
      <a:minorFont>
        <a:latin typeface="Arial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C3A96846E630A4B8C758A30B9848090" ma:contentTypeVersion="13" ma:contentTypeDescription="Opret et nyt dokument." ma:contentTypeScope="" ma:versionID="7a49b439509b60c304926ea0177126e0">
  <xsd:schema xmlns:xsd="http://www.w3.org/2001/XMLSchema" xmlns:xs="http://www.w3.org/2001/XMLSchema" xmlns:p="http://schemas.microsoft.com/office/2006/metadata/properties" xmlns:ns2="6d5ac782-fce3-4abb-8825-753b2e5eba98" xmlns:ns3="4f773f14-b9eb-4ced-a691-c7a1551805a9" targetNamespace="http://schemas.microsoft.com/office/2006/metadata/properties" ma:root="true" ma:fieldsID="ad32cef51bdd624a6cee291259206024" ns2:_="" ns3:_="">
    <xsd:import namespace="6d5ac782-fce3-4abb-8825-753b2e5eba98"/>
    <xsd:import namespace="4f773f14-b9eb-4ced-a691-c7a1551805a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OCR" minOccurs="0"/>
                <xsd:element ref="ns2:MediaServiceSearchProperties" minOccurs="0"/>
                <xsd:element ref="ns2:MediaServiceDateTaken" minOccurs="0"/>
                <xsd:element ref="ns2:MediaServiceBillingMetadata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5ac782-fce3-4abb-8825-753b2e5eba9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Billedmærker" ma:readOnly="false" ma:fieldId="{5cf76f15-5ced-4ddc-b409-7134ff3c332f}" ma:taxonomyMulti="true" ma:sspId="9853d91b-ae69-4dfe-aaf6-5e2c9359913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773f14-b9eb-4ced-a691-c7a1551805a9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ab109688-4a88-4c6f-af0c-7fc923b187bf}" ma:internalName="TaxCatchAll" ma:showField="CatchAllData" ma:web="4f773f14-b9eb-4ced-a691-c7a1551805a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d5ac782-fce3-4abb-8825-753b2e5eba98">
      <Terms xmlns="http://schemas.microsoft.com/office/infopath/2007/PartnerControls"/>
    </lcf76f155ced4ddcb4097134ff3c332f>
    <TaxCatchAll xmlns="4f773f14-b9eb-4ced-a691-c7a1551805a9" xsi:nil="true"/>
  </documentManagement>
</p:properties>
</file>

<file path=customXml/itemProps1.xml><?xml version="1.0" encoding="utf-8"?>
<ds:datastoreItem xmlns:ds="http://schemas.openxmlformats.org/officeDocument/2006/customXml" ds:itemID="{86ADA729-05E3-41DF-8A89-2165DA7BB0C5}"/>
</file>

<file path=customXml/itemProps2.xml><?xml version="1.0" encoding="utf-8"?>
<ds:datastoreItem xmlns:ds="http://schemas.openxmlformats.org/officeDocument/2006/customXml" ds:itemID="{410B1E92-43B1-4000-A198-AF7B34D6D506}"/>
</file>

<file path=customXml/itemProps3.xml><?xml version="1.0" encoding="utf-8"?>
<ds:datastoreItem xmlns:ds="http://schemas.openxmlformats.org/officeDocument/2006/customXml" ds:itemID="{DAB646A5-553F-44A4-ACE4-B0DD8358F718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6686</TotalTime>
  <Words>498</Words>
  <Application>Microsoft Office PowerPoint</Application>
  <PresentationFormat>Widescreen</PresentationFormat>
  <Paragraphs>143</Paragraphs>
  <Slides>13</Slides>
  <Notes>13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5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OldSansBlack</vt:lpstr>
      <vt:lpstr>Wingdings</vt:lpstr>
      <vt:lpstr>Kontortema</vt:lpstr>
      <vt:lpstr>Timens temaer</vt:lpstr>
      <vt:lpstr>PowerPoint-præsentation</vt:lpstr>
      <vt:lpstr>Tanker</vt:lpstr>
      <vt:lpstr>PowerPoint-præsentation</vt:lpstr>
      <vt:lpstr>PowerPoint-præsentation</vt:lpstr>
      <vt:lpstr>Tanker påvirker følelser og handlinger</vt:lpstr>
      <vt:lpstr>Tanker påvirker følelser og handlinger</vt:lpstr>
      <vt:lpstr>PowerPoint-præsentation</vt:lpstr>
      <vt:lpstr>Modtanker</vt:lpstr>
      <vt:lpstr>PowerPoint-præsentation</vt:lpstr>
      <vt:lpstr>PowerPoint-præsentation</vt:lpstr>
      <vt:lpstr>Hvordan man tænker modtanker</vt:lpstr>
      <vt:lpstr>Hvis du var Mikkels ven …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Ask Greve Jørgensen</dc:creator>
  <cp:lastModifiedBy>Søren Holm</cp:lastModifiedBy>
  <cp:revision>196</cp:revision>
  <cp:lastPrinted>2017-06-16T20:22:31Z</cp:lastPrinted>
  <dcterms:created xsi:type="dcterms:W3CDTF">2016-06-29T11:32:51Z</dcterms:created>
  <dcterms:modified xsi:type="dcterms:W3CDTF">2017-06-20T05:35:02Z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0x0101001C3A96846E630A4B8C758A30B9848090</vt:lpwstr>
  </property>
</Properties>
</file>