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94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50" autoAdjust="0"/>
    <p:restoredTop sz="94660"/>
  </p:normalViewPr>
  <p:slideViewPr>
    <p:cSldViewPr snapToGrid="0">
      <p:cViewPr varScale="1">
        <p:scale>
          <a:sx n="140" d="100"/>
          <a:sy n="140" d="100"/>
        </p:scale>
        <p:origin x="232" y="1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40041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180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15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8957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27012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3621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035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12163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194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1778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59162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62978-A691-4CC8-AF42-BC7891EAAE9F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2617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071413"/>
              </p:ext>
            </p:extLst>
          </p:nvPr>
        </p:nvGraphicFramePr>
        <p:xfrm>
          <a:off x="418434" y="1767000"/>
          <a:ext cx="11198712" cy="3642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6452"/>
                <a:gridCol w="1866452">
                  <a:extLst>
                    <a:ext uri="{9D8B030D-6E8A-4147-A177-3AD203B41FA5}">
                      <a16:colId xmlns:a16="http://schemas.microsoft.com/office/drawing/2014/main" xmlns="" val="3709193325"/>
                    </a:ext>
                  </a:extLst>
                </a:gridCol>
                <a:gridCol w="1866452">
                  <a:extLst>
                    <a:ext uri="{9D8B030D-6E8A-4147-A177-3AD203B41FA5}">
                      <a16:colId xmlns:a16="http://schemas.microsoft.com/office/drawing/2014/main" xmlns="" val="3385648166"/>
                    </a:ext>
                  </a:extLst>
                </a:gridCol>
                <a:gridCol w="1866452">
                  <a:extLst>
                    <a:ext uri="{9D8B030D-6E8A-4147-A177-3AD203B41FA5}">
                      <a16:colId xmlns:a16="http://schemas.microsoft.com/office/drawing/2014/main" xmlns="" val="541815441"/>
                    </a:ext>
                  </a:extLst>
                </a:gridCol>
                <a:gridCol w="1866452">
                  <a:extLst>
                    <a:ext uri="{9D8B030D-6E8A-4147-A177-3AD203B41FA5}">
                      <a16:colId xmlns:a16="http://schemas.microsoft.com/office/drawing/2014/main" xmlns="" val="2788811113"/>
                    </a:ext>
                  </a:extLst>
                </a:gridCol>
                <a:gridCol w="1866452">
                  <a:extLst>
                    <a:ext uri="{9D8B030D-6E8A-4147-A177-3AD203B41FA5}">
                      <a16:colId xmlns:a16="http://schemas.microsoft.com/office/drawing/2014/main" xmlns="" val="3438606524"/>
                    </a:ext>
                  </a:extLst>
                </a:gridCol>
              </a:tblGrid>
              <a:tr h="518175">
                <a:tc>
                  <a:txBody>
                    <a:bodyPr/>
                    <a:lstStyle/>
                    <a:p>
                      <a:r>
                        <a:rPr lang="da-DK" dirty="0"/>
                        <a:t>Modul</a:t>
                      </a:r>
                    </a:p>
                  </a:txBody>
                  <a:tcPr anchor="ctr">
                    <a:solidFill>
                      <a:srgbClr val="419FB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Hold 1</a:t>
                      </a:r>
                    </a:p>
                  </a:txBody>
                  <a:tcPr anchor="ctr">
                    <a:solidFill>
                      <a:srgbClr val="419FB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Hold 2</a:t>
                      </a:r>
                    </a:p>
                  </a:txBody>
                  <a:tcPr anchor="ctr">
                    <a:solidFill>
                      <a:srgbClr val="419FB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Hold 3</a:t>
                      </a:r>
                    </a:p>
                  </a:txBody>
                  <a:tcPr anchor="ctr">
                    <a:solidFill>
                      <a:srgbClr val="419FB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Hold 4</a:t>
                      </a:r>
                    </a:p>
                  </a:txBody>
                  <a:tcPr anchor="ctr">
                    <a:solidFill>
                      <a:srgbClr val="419FB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Hold 5</a:t>
                      </a:r>
                    </a:p>
                  </a:txBody>
                  <a:tcPr anchor="ctr">
                    <a:solidFill>
                      <a:srgbClr val="419F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1775457"/>
                  </a:ext>
                </a:extLst>
              </a:tr>
              <a:tr h="533236">
                <a:tc>
                  <a:txBody>
                    <a:bodyPr/>
                    <a:lstStyle/>
                    <a:p>
                      <a:pPr marL="0" algn="l">
                        <a:spcBef>
                          <a:spcPts val="0"/>
                        </a:spcBef>
                      </a:pPr>
                      <a:endParaRPr lang="da-DK" sz="300" b="1" i="0" dirty="0">
                        <a:solidFill>
                          <a:srgbClr val="3F94B3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algn="l">
                        <a:spcBef>
                          <a:spcPts val="0"/>
                        </a:spcBef>
                      </a:pPr>
                      <a:r>
                        <a:rPr lang="da-DK" b="1" i="0" dirty="0">
                          <a:solidFill>
                            <a:srgbClr val="3F94B3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Modul 2</a:t>
                      </a:r>
                    </a:p>
                  </a:txBody>
                  <a:tcPr anchor="ctr"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5961902"/>
                  </a:ext>
                </a:extLst>
              </a:tr>
              <a:tr h="518175">
                <a:tc>
                  <a:txBody>
                    <a:bodyPr/>
                    <a:lstStyle/>
                    <a:p>
                      <a:pPr marL="0" algn="l">
                        <a:spcBef>
                          <a:spcPts val="0"/>
                        </a:spcBef>
                      </a:pPr>
                      <a:endParaRPr lang="da-DK" sz="300" b="1" i="0" dirty="0">
                        <a:solidFill>
                          <a:srgbClr val="3F94B3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algn="l">
                        <a:spcBef>
                          <a:spcPts val="0"/>
                        </a:spcBef>
                      </a:pPr>
                      <a:r>
                        <a:rPr lang="da-DK" sz="1800" b="1" i="0" dirty="0">
                          <a:solidFill>
                            <a:srgbClr val="3F94B3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Modul 4</a:t>
                      </a:r>
                    </a:p>
                  </a:txBody>
                  <a:tcPr anchor="ctr"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97300436"/>
                  </a:ext>
                </a:extLst>
              </a:tr>
              <a:tr h="518175">
                <a:tc>
                  <a:txBody>
                    <a:bodyPr/>
                    <a:lstStyle/>
                    <a:p>
                      <a:pPr marL="0" algn="l">
                        <a:spcBef>
                          <a:spcPts val="0"/>
                        </a:spcBef>
                      </a:pPr>
                      <a:endParaRPr lang="da-DK" sz="300" b="1" i="0" dirty="0">
                        <a:solidFill>
                          <a:srgbClr val="3F94B3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algn="l">
                        <a:spcBef>
                          <a:spcPts val="0"/>
                        </a:spcBef>
                      </a:pPr>
                      <a:r>
                        <a:rPr lang="da-DK" b="1" i="0" dirty="0">
                          <a:solidFill>
                            <a:srgbClr val="3F94B3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Modul 5</a:t>
                      </a:r>
                    </a:p>
                  </a:txBody>
                  <a:tcPr anchor="ctr"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02439419"/>
                  </a:ext>
                </a:extLst>
              </a:tr>
              <a:tr h="518175">
                <a:tc>
                  <a:txBody>
                    <a:bodyPr/>
                    <a:lstStyle/>
                    <a:p>
                      <a:pPr marL="0" algn="l">
                        <a:spcBef>
                          <a:spcPts val="0"/>
                        </a:spcBef>
                      </a:pPr>
                      <a:endParaRPr lang="da-DK" sz="300" b="1" i="0" dirty="0">
                        <a:solidFill>
                          <a:srgbClr val="3F94B3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algn="l">
                        <a:spcBef>
                          <a:spcPts val="0"/>
                        </a:spcBef>
                      </a:pPr>
                      <a:r>
                        <a:rPr lang="da-DK" b="1" i="0" dirty="0">
                          <a:solidFill>
                            <a:srgbClr val="3F94B3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Modul 6</a:t>
                      </a:r>
                    </a:p>
                  </a:txBody>
                  <a:tcPr anchor="ctr"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751901"/>
                  </a:ext>
                </a:extLst>
              </a:tr>
              <a:tr h="518175">
                <a:tc>
                  <a:txBody>
                    <a:bodyPr/>
                    <a:lstStyle/>
                    <a:p>
                      <a:pPr marL="0" algn="l">
                        <a:spcBef>
                          <a:spcPts val="0"/>
                        </a:spcBef>
                      </a:pPr>
                      <a:endParaRPr lang="da-DK" sz="300" b="1" i="0" dirty="0">
                        <a:solidFill>
                          <a:srgbClr val="3F94B3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algn="l">
                        <a:spcBef>
                          <a:spcPts val="0"/>
                        </a:spcBef>
                      </a:pPr>
                      <a:r>
                        <a:rPr lang="da-DK" b="1" i="0" dirty="0">
                          <a:solidFill>
                            <a:srgbClr val="3F94B3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Modul 8</a:t>
                      </a:r>
                    </a:p>
                  </a:txBody>
                  <a:tcPr anchor="ctr"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453975"/>
                  </a:ext>
                </a:extLst>
              </a:tr>
              <a:tr h="518175">
                <a:tc>
                  <a:txBody>
                    <a:bodyPr/>
                    <a:lstStyle/>
                    <a:p>
                      <a:pPr marL="0" algn="l">
                        <a:spcBef>
                          <a:spcPts val="0"/>
                        </a:spcBef>
                      </a:pPr>
                      <a:endParaRPr lang="da-DK" sz="300" b="1" i="0" dirty="0">
                        <a:solidFill>
                          <a:srgbClr val="3F94B3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algn="l">
                        <a:spcBef>
                          <a:spcPts val="0"/>
                        </a:spcBef>
                      </a:pPr>
                      <a:r>
                        <a:rPr lang="da-DK" b="1" i="0" dirty="0">
                          <a:solidFill>
                            <a:srgbClr val="3F94B3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I</a:t>
                      </a:r>
                      <a:r>
                        <a:rPr lang="da-DK" b="1" i="0" baseline="0" dirty="0">
                          <a:solidFill>
                            <a:srgbClr val="3F94B3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 alt</a:t>
                      </a:r>
                      <a:endParaRPr lang="da-DK" b="1" i="0" dirty="0">
                        <a:solidFill>
                          <a:srgbClr val="3F94B3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01030792"/>
                  </a:ext>
                </a:extLst>
              </a:tr>
            </a:tbl>
          </a:graphicData>
        </a:graphic>
      </p:graphicFrame>
      <p:sp>
        <p:nvSpPr>
          <p:cNvPr id="9" name="Tekstfelt 8"/>
          <p:cNvSpPr txBox="1"/>
          <p:nvPr/>
        </p:nvSpPr>
        <p:spPr>
          <a:xfrm>
            <a:off x="324771" y="1082997"/>
            <a:ext cx="11386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>
                <a:latin typeface="Calibri" charset="0"/>
                <a:ea typeface="Calibri" charset="0"/>
                <a:cs typeface="Calibri" charset="0"/>
              </a:rPr>
              <a:t>Husk at holde styr på pointene gennem alle konkurrencerne</a:t>
            </a:r>
            <a:endParaRPr lang="da-DK" sz="20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0" name="Tekstfelt 9"/>
          <p:cNvSpPr txBox="1"/>
          <p:nvPr/>
        </p:nvSpPr>
        <p:spPr>
          <a:xfrm>
            <a:off x="288000" y="252000"/>
            <a:ext cx="5093126" cy="83099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da-DK" sz="4800" b="1" dirty="0" smtClean="0">
                <a:solidFill>
                  <a:srgbClr val="3F94B3"/>
                </a:solidFill>
                <a:latin typeface="Calibri" charset="0"/>
                <a:ea typeface="Calibri" charset="0"/>
                <a:cs typeface="Calibri" charset="0"/>
              </a:rPr>
              <a:t>Optælling </a:t>
            </a:r>
            <a:r>
              <a:rPr lang="da-DK" sz="4800" b="1" dirty="0">
                <a:solidFill>
                  <a:srgbClr val="3F94B3"/>
                </a:solidFill>
                <a:latin typeface="Calibri" charset="0"/>
                <a:ea typeface="Calibri" charset="0"/>
                <a:cs typeface="Calibri" charset="0"/>
              </a:rPr>
              <a:t>af point </a:t>
            </a:r>
            <a:endParaRPr lang="da-DK" sz="4800" b="1" dirty="0">
              <a:solidFill>
                <a:srgbClr val="3F94B3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130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3A96846E630A4B8C758A30B9848090" ma:contentTypeVersion="13" ma:contentTypeDescription="Opret et nyt dokument." ma:contentTypeScope="" ma:versionID="7a49b439509b60c304926ea0177126e0">
  <xsd:schema xmlns:xsd="http://www.w3.org/2001/XMLSchema" xmlns:xs="http://www.w3.org/2001/XMLSchema" xmlns:p="http://schemas.microsoft.com/office/2006/metadata/properties" xmlns:ns2="6d5ac782-fce3-4abb-8825-753b2e5eba98" xmlns:ns3="4f773f14-b9eb-4ced-a691-c7a1551805a9" targetNamespace="http://schemas.microsoft.com/office/2006/metadata/properties" ma:root="true" ma:fieldsID="ad32cef51bdd624a6cee291259206024" ns2:_="" ns3:_="">
    <xsd:import namespace="6d5ac782-fce3-4abb-8825-753b2e5eba98"/>
    <xsd:import namespace="4f773f14-b9eb-4ced-a691-c7a1551805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2:MediaServiceDateTaken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ac782-fce3-4abb-8825-753b2e5eba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ledmærker" ma:readOnly="false" ma:fieldId="{5cf76f15-5ced-4ddc-b409-7134ff3c332f}" ma:taxonomyMulti="true" ma:sspId="9853d91b-ae69-4dfe-aaf6-5e2c935991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773f14-b9eb-4ced-a691-c7a1551805a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b109688-4a88-4c6f-af0c-7fc923b187bf}" ma:internalName="TaxCatchAll" ma:showField="CatchAllData" ma:web="4f773f14-b9eb-4ced-a691-c7a1551805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5ac782-fce3-4abb-8825-753b2e5eba98">
      <Terms xmlns="http://schemas.microsoft.com/office/infopath/2007/PartnerControls"/>
    </lcf76f155ced4ddcb4097134ff3c332f>
    <TaxCatchAll xmlns="4f773f14-b9eb-4ced-a691-c7a1551805a9" xsi:nil="true"/>
  </documentManagement>
</p:properties>
</file>

<file path=customXml/itemProps1.xml><?xml version="1.0" encoding="utf-8"?>
<ds:datastoreItem xmlns:ds="http://schemas.openxmlformats.org/officeDocument/2006/customXml" ds:itemID="{5CB284D6-8330-4E98-A778-42F9276AD4F4}"/>
</file>

<file path=customXml/itemProps2.xml><?xml version="1.0" encoding="utf-8"?>
<ds:datastoreItem xmlns:ds="http://schemas.openxmlformats.org/officeDocument/2006/customXml" ds:itemID="{FE7B6E1C-BA7F-466D-BF39-2A24FD1424D6}"/>
</file>

<file path=customXml/itemProps3.xml><?xml version="1.0" encoding="utf-8"?>
<ds:datastoreItem xmlns:ds="http://schemas.openxmlformats.org/officeDocument/2006/customXml" ds:itemID="{0902B2E3-A288-4901-BBCD-B6D3AEDA39BC}"/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35</Words>
  <Application>Microsoft Macintosh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Office-tema</vt:lpstr>
      <vt:lpstr>PowerPoint-præsentation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Søren Holm</dc:creator>
  <cp:lastModifiedBy>Lotte Thorup</cp:lastModifiedBy>
  <cp:revision>4</cp:revision>
  <dcterms:created xsi:type="dcterms:W3CDTF">2016-06-22T09:01:20Z</dcterms:created>
  <dcterms:modified xsi:type="dcterms:W3CDTF">2017-06-17T08:43:38Z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0x0101001C3A96846E630A4B8C758A30B9848090</vt:lpwstr>
  </property>
</Properties>
</file>