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19E82-025E-4732-A0C5-2373E7F9123E}" v="4" dt="2023-06-23T08:31:24.2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51" d="100"/>
          <a:sy n="51" d="100"/>
        </p:scale>
        <p:origin x="67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5223A7-2236-7951-3D66-A70F55809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2DD285D-ACF2-DCAA-DEDA-37733E0E3C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81F389E-C5C3-EA23-6EB0-F6A61F2F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55C7BFF-3D98-14E8-6CA9-5F4BB7538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1671840-4898-F06B-8DA9-22FE6E31E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88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16628C-F1B9-456D-39CA-6C6D44D1A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3BA6D70-43FD-A89B-C3D2-52DDF1301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20411B7-B528-6739-DF2F-702BC5B8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22B51D8-539C-C307-34C8-04935A3BC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F9E1372-B2A5-E423-F718-B3616C623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341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31CB45-1349-DFF8-7449-AF06CEC57E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2497360-0BF3-7E33-1EA9-03514D1D1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7B8B185-A55F-BF8C-0319-92B1C515E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578B44D-76E1-7769-F18F-FE42429B6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BA5EED3-9C6D-DB5A-E5D3-4E43440B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970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C3DC7-7F5D-E2B9-5A57-48CA537C3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C94383F-9C0E-4FF0-E450-DE6F182E8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180DE2D-0F02-45F9-D983-6A242B207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DA30C02-73A9-B42F-BCBB-E61B51B0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6F810F4-151D-5F60-BB36-E29DC9A9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932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4CA7A-853B-C639-6AA7-8C804C92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E454BF4-A437-A573-F587-B0C67F676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8D53FFE-CC97-A780-6900-BE7CA5F1A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7232003-E1B1-D7ED-E6D8-BE2DBBF1E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65B37B-D66F-10F2-6590-E000DC930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52586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2FC458-6380-A156-D964-F8149D7ED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4B651CC-70CF-DA30-8998-3D703FD65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6349786-96DB-1100-5585-2ADA3AA92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0FC0012-4A79-7820-8342-99EDE388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A89DD70-F9CC-42D7-153E-F922316FA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CBD8C9C-0D75-9F15-E83E-A5AE3D6A7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8731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0C9C4A-1DE3-5C51-D03E-DA70879FF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F21B3CF-9A7F-1856-C8CE-ABD811C81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B5CC04D-1D09-66BF-CA15-B7512D086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CE049C5-1838-F510-5AFE-C50CA89B9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D07B6148-7DD2-6FFB-E7AB-87B72DEF4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6D50577-9859-C0DC-C11F-02C7FF718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76FA81E-759E-4A86-6127-68AF4E001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5F014F5E-36C3-508E-9474-EB0956F8F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4177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AE7332-DB2B-AD39-6A94-3E1D3825B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EFEE2A8-E621-C08D-E96C-9D417DC1D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9326C29-A9F2-456C-DB92-616A16F78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B1B5CCD-89EF-C93C-1306-0C35A16D7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1048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89ED861-CF3E-2AD9-69F9-E19A61B9B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AE7DD4E-F3B5-5AB5-2D0A-C0595EB45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636C510-AB24-F09D-645F-122155D1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942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B35B7-6738-879C-9E3D-86654824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8869768-EA88-9E68-B4C4-1C6C8D9AD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CEE5FD5-AEB8-2ED4-E8AE-95345E821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C7520BF-AA26-970B-3AA6-BC40AA242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643FE6F-FB21-C960-B801-B9149D8E4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5041636-E55A-5AE6-B3D2-D3E9F9F2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969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9FF543-076B-F2C8-4D92-F37CBBE5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E00980D-BDAA-FCE2-06E9-04C789ADA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BD67369-2019-9601-FDA7-47069FCB8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562EC4E-1E82-D9A6-9535-F46D6A557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38083CF-87EB-0E48-2537-B5D8C7AEC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AD2D743-8F5B-1321-1763-C302B3F01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596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FCEE0209-226F-3BA4-C1B3-EE9EC969B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0AF3D1E-E4D0-8559-CC6E-C1B77FEBA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D22BE14-6255-ED56-E4AE-9FBAF4CD9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69AC1-630B-4D6B-9465-F9B0BEAEE520}" type="datetimeFigureOut">
              <a:rPr lang="da-DK" smtClean="0"/>
              <a:t>08-08-2023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4742161-F242-093D-908C-B290FB9EF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BC74FEB-221C-1EA2-6853-748DA0313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F02B6-14A6-4834-B0F3-376EA21FE3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806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rojektpas.dk/paslight_vaerdi/dev.PAS.020.APP.V2_ONE-FRAME_Easy_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>
            <a:extLst>
              <a:ext uri="{FF2B5EF4-FFF2-40B4-BE49-F238E27FC236}">
                <a16:creationId xmlns:a16="http://schemas.microsoft.com/office/drawing/2014/main" id="{125E0E8E-E37F-954E-C2AA-082915D05E6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0408" y="6260028"/>
            <a:ext cx="724299" cy="530994"/>
          </a:xfrm>
          <a:prstGeom prst="rect">
            <a:avLst/>
          </a:prstGeom>
        </p:spPr>
      </p:pic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B9F319A1-3FEA-11DD-52E3-97E6EEB7121F}"/>
              </a:ext>
            </a:extLst>
          </p:cNvPr>
          <p:cNvSpPr txBox="1">
            <a:spLocks/>
          </p:cNvSpPr>
          <p:nvPr/>
        </p:nvSpPr>
        <p:spPr>
          <a:xfrm>
            <a:off x="9396515" y="6345525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PowerPoint 5.1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720C7D00-2237-7134-4333-EF585D9DAF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71" b="15081"/>
          <a:stretch/>
        </p:blipFill>
        <p:spPr>
          <a:xfrm>
            <a:off x="65543" y="488270"/>
            <a:ext cx="3857946" cy="5530789"/>
          </a:xfrm>
          <a:prstGeom prst="rect">
            <a:avLst/>
          </a:prstGeom>
          <a:effectLst/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A2DD97F1-D8BB-9C9E-BA91-D4B9C6F471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01" b="14952"/>
          <a:stretch/>
        </p:blipFill>
        <p:spPr>
          <a:xfrm>
            <a:off x="4062056" y="488268"/>
            <a:ext cx="3857946" cy="553079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874BF56C-93B2-0EAA-96D1-27E20D0480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120" b="15729"/>
          <a:stretch/>
        </p:blipFill>
        <p:spPr>
          <a:xfrm>
            <a:off x="8058569" y="488268"/>
            <a:ext cx="3857946" cy="553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53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C9270E08-D74F-E394-1EFA-1741619E4E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02" t="26250" r="30235" b="13194"/>
          <a:stretch/>
        </p:blipFill>
        <p:spPr>
          <a:xfrm>
            <a:off x="1668908" y="0"/>
            <a:ext cx="8300715" cy="6416865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125E0E8E-E37F-954E-C2AA-082915D05E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911" y="5207288"/>
            <a:ext cx="1552604" cy="1138237"/>
          </a:xfrm>
          <a:prstGeom prst="rect">
            <a:avLst/>
          </a:prstGeom>
        </p:spPr>
      </p:pic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B9F319A1-3FEA-11DD-52E3-97E6EEB7121F}"/>
              </a:ext>
            </a:extLst>
          </p:cNvPr>
          <p:cNvSpPr txBox="1">
            <a:spLocks/>
          </p:cNvSpPr>
          <p:nvPr/>
        </p:nvSpPr>
        <p:spPr>
          <a:xfrm>
            <a:off x="9396515" y="6345525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PowerPoint 5.2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516B1FEC-806E-2F99-81C6-7C02882384C6}"/>
              </a:ext>
            </a:extLst>
          </p:cNvPr>
          <p:cNvSpPr txBox="1"/>
          <p:nvPr/>
        </p:nvSpPr>
        <p:spPr>
          <a:xfrm>
            <a:off x="2907707" y="6416865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>
                <a:hlinkClick r:id="rId4"/>
              </a:rPr>
              <a:t>dev.PAS.020.APP.V2_ONE-FRAME_Easy_3 (projektpas.dk)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5842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Props1.xml><?xml version="1.0" encoding="utf-8"?>
<ds:datastoreItem xmlns:ds="http://schemas.openxmlformats.org/officeDocument/2006/customXml" ds:itemID="{2B3B95D2-0798-4E75-B426-D75F3E18A2DA}"/>
</file>

<file path=customXml/itemProps2.xml><?xml version="1.0" encoding="utf-8"?>
<ds:datastoreItem xmlns:ds="http://schemas.openxmlformats.org/officeDocument/2006/customXml" ds:itemID="{A30CF729-AAE0-424E-8629-85CA4FB0D2BA}"/>
</file>

<file path=customXml/itemProps3.xml><?xml version="1.0" encoding="utf-8"?>
<ds:datastoreItem xmlns:ds="http://schemas.openxmlformats.org/officeDocument/2006/customXml" ds:itemID="{2D8AFBC5-83C0-4855-8EA2-F056E6730415}"/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24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Søren Holm</dc:creator>
  <cp:lastModifiedBy>Søren Holm</cp:lastModifiedBy>
  <cp:revision>2</cp:revision>
  <dcterms:created xsi:type="dcterms:W3CDTF">2023-06-23T07:45:56Z</dcterms:created>
  <dcterms:modified xsi:type="dcterms:W3CDTF">2023-08-08T14:25:04Z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</Properties>
</file>