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18"/>
  </p:notesMasterIdLst>
  <p:sldIdLst>
    <p:sldId id="265" r:id="rId6"/>
    <p:sldId id="263" r:id="rId7"/>
    <p:sldId id="262" r:id="rId8"/>
    <p:sldId id="264" r:id="rId9"/>
    <p:sldId id="260" r:id="rId10"/>
    <p:sldId id="257" r:id="rId11"/>
    <p:sldId id="256" r:id="rId12"/>
    <p:sldId id="261" r:id="rId13"/>
    <p:sldId id="258" r:id="rId14"/>
    <p:sldId id="259" r:id="rId15"/>
    <p:sldId id="267" r:id="rId16"/>
    <p:sldId id="266" r:id="rId17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7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757A0B-D217-4E81-BAAD-B61D2C16DFDE}" v="5" dt="2026-07-10T12:41:08.2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59"/>
    <p:restoredTop sz="94591"/>
  </p:normalViewPr>
  <p:slideViewPr>
    <p:cSldViewPr>
      <p:cViewPr varScale="1">
        <p:scale>
          <a:sx n="100" d="100"/>
          <a:sy n="100" d="100"/>
        </p:scale>
        <p:origin x="114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bjørn Badsberg Jensen" userId="1a5b1101-9cbb-4eea-ac41-b19412166f83" providerId="ADAL" clId="{441B8275-CAD0-4642-ACE5-0D0BD289464B}"/>
    <pc:docChg chg="custSel modSld">
      <pc:chgData name="Asbjørn Badsberg Jensen" userId="1a5b1101-9cbb-4eea-ac41-b19412166f83" providerId="ADAL" clId="{441B8275-CAD0-4642-ACE5-0D0BD289464B}" dt="2026-07-10T12:41:08.259" v="13"/>
      <pc:docMkLst>
        <pc:docMk/>
      </pc:docMkLst>
      <pc:sldChg chg="addSp delSp modSp mod delAnim modAnim">
        <pc:chgData name="Asbjørn Badsberg Jensen" userId="1a5b1101-9cbb-4eea-ac41-b19412166f83" providerId="ADAL" clId="{441B8275-CAD0-4642-ACE5-0D0BD289464B}" dt="2026-07-10T12:40:08.697" v="4"/>
        <pc:sldMkLst>
          <pc:docMk/>
          <pc:sldMk cId="1248830408" sldId="260"/>
        </pc:sldMkLst>
        <pc:picChg chg="add del mod">
          <ac:chgData name="Asbjørn Badsberg Jensen" userId="1a5b1101-9cbb-4eea-ac41-b19412166f83" providerId="ADAL" clId="{441B8275-CAD0-4642-ACE5-0D0BD289464B}" dt="2026-07-10T12:39:41.816" v="2" actId="478"/>
          <ac:picMkLst>
            <pc:docMk/>
            <pc:sldMk cId="1248830408" sldId="260"/>
            <ac:picMk id="3" creationId="{37B70C9E-777F-F74A-E865-452B09E5BA30}"/>
          </ac:picMkLst>
        </pc:picChg>
        <pc:picChg chg="del">
          <ac:chgData name="Asbjørn Badsberg Jensen" userId="1a5b1101-9cbb-4eea-ac41-b19412166f83" providerId="ADAL" clId="{441B8275-CAD0-4642-ACE5-0D0BD289464B}" dt="2026-07-10T12:39:35.563" v="0" actId="478"/>
          <ac:picMkLst>
            <pc:docMk/>
            <pc:sldMk cId="1248830408" sldId="260"/>
            <ac:picMk id="4" creationId="{00000000-0000-0000-0000-000000000000}"/>
          </ac:picMkLst>
        </pc:picChg>
        <pc:picChg chg="add mod">
          <ac:chgData name="Asbjørn Badsberg Jensen" userId="1a5b1101-9cbb-4eea-ac41-b19412166f83" providerId="ADAL" clId="{441B8275-CAD0-4642-ACE5-0D0BD289464B}" dt="2026-07-10T12:40:08.697" v="4"/>
          <ac:picMkLst>
            <pc:docMk/>
            <pc:sldMk cId="1248830408" sldId="260"/>
            <ac:picMk id="8" creationId="{001E6A5E-9164-8C4D-F979-A3C44D0B030A}"/>
          </ac:picMkLst>
        </pc:picChg>
      </pc:sldChg>
      <pc:sldChg chg="addSp delSp modSp mod delAnim">
        <pc:chgData name="Asbjørn Badsberg Jensen" userId="1a5b1101-9cbb-4eea-ac41-b19412166f83" providerId="ADAL" clId="{441B8275-CAD0-4642-ACE5-0D0BD289464B}" dt="2026-07-10T12:40:31.334" v="7"/>
        <pc:sldMkLst>
          <pc:docMk/>
          <pc:sldMk cId="4247655903" sldId="261"/>
        </pc:sldMkLst>
        <pc:spChg chg="add del mod">
          <ac:chgData name="Asbjørn Badsberg Jensen" userId="1a5b1101-9cbb-4eea-ac41-b19412166f83" providerId="ADAL" clId="{441B8275-CAD0-4642-ACE5-0D0BD289464B}" dt="2026-07-10T12:40:16.743" v="6" actId="22"/>
          <ac:spMkLst>
            <pc:docMk/>
            <pc:sldMk cId="4247655903" sldId="261"/>
            <ac:spMk id="5" creationId="{0342D10E-931D-1678-9FA2-1707D0378FEF}"/>
          </ac:spMkLst>
        </pc:spChg>
        <pc:picChg chg="del">
          <ac:chgData name="Asbjørn Badsberg Jensen" userId="1a5b1101-9cbb-4eea-ac41-b19412166f83" providerId="ADAL" clId="{441B8275-CAD0-4642-ACE5-0D0BD289464B}" dt="2026-07-10T12:40:15.064" v="5" actId="21"/>
          <ac:picMkLst>
            <pc:docMk/>
            <pc:sldMk cId="4247655903" sldId="261"/>
            <ac:picMk id="4" creationId="{00000000-0000-0000-0000-000000000000}"/>
          </ac:picMkLst>
        </pc:picChg>
        <pc:picChg chg="add mod ord">
          <ac:chgData name="Asbjørn Badsberg Jensen" userId="1a5b1101-9cbb-4eea-ac41-b19412166f83" providerId="ADAL" clId="{441B8275-CAD0-4642-ACE5-0D0BD289464B}" dt="2026-07-10T12:40:31.334" v="7"/>
          <ac:picMkLst>
            <pc:docMk/>
            <pc:sldMk cId="4247655903" sldId="261"/>
            <ac:picMk id="9" creationId="{EE20BD0C-1CE7-F1B0-7F4F-D358CD1D1716}"/>
          </ac:picMkLst>
        </pc:picChg>
      </pc:sldChg>
      <pc:sldChg chg="addSp delSp modSp mod delAnim">
        <pc:chgData name="Asbjørn Badsberg Jensen" userId="1a5b1101-9cbb-4eea-ac41-b19412166f83" providerId="ADAL" clId="{441B8275-CAD0-4642-ACE5-0D0BD289464B}" dt="2026-07-10T12:41:08.259" v="13"/>
        <pc:sldMkLst>
          <pc:docMk/>
          <pc:sldMk cId="345174689" sldId="266"/>
        </pc:sldMkLst>
        <pc:picChg chg="add mod">
          <ac:chgData name="Asbjørn Badsberg Jensen" userId="1a5b1101-9cbb-4eea-ac41-b19412166f83" providerId="ADAL" clId="{441B8275-CAD0-4642-ACE5-0D0BD289464B}" dt="2026-07-10T12:41:08.259" v="13"/>
          <ac:picMkLst>
            <pc:docMk/>
            <pc:sldMk cId="345174689" sldId="266"/>
            <ac:picMk id="3" creationId="{93B79985-D191-2064-2C42-CAC07158C535}"/>
          </ac:picMkLst>
        </pc:picChg>
        <pc:picChg chg="del">
          <ac:chgData name="Asbjørn Badsberg Jensen" userId="1a5b1101-9cbb-4eea-ac41-b19412166f83" providerId="ADAL" clId="{441B8275-CAD0-4642-ACE5-0D0BD289464B}" dt="2026-07-10T12:40:55.135" v="11" actId="21"/>
          <ac:picMkLst>
            <pc:docMk/>
            <pc:sldMk cId="345174689" sldId="266"/>
            <ac:picMk id="4" creationId="{00000000-0000-0000-0000-000000000000}"/>
          </ac:picMkLst>
        </pc:picChg>
      </pc:sldChg>
      <pc:sldChg chg="addSp delSp modSp mod delAnim">
        <pc:chgData name="Asbjørn Badsberg Jensen" userId="1a5b1101-9cbb-4eea-ac41-b19412166f83" providerId="ADAL" clId="{441B8275-CAD0-4642-ACE5-0D0BD289464B}" dt="2026-07-10T12:40:51.399" v="10"/>
        <pc:sldMkLst>
          <pc:docMk/>
          <pc:sldMk cId="1009189974" sldId="267"/>
        </pc:sldMkLst>
        <pc:spChg chg="add del mod">
          <ac:chgData name="Asbjørn Badsberg Jensen" userId="1a5b1101-9cbb-4eea-ac41-b19412166f83" providerId="ADAL" clId="{441B8275-CAD0-4642-ACE5-0D0BD289464B}" dt="2026-07-10T12:40:38.949" v="9" actId="22"/>
          <ac:spMkLst>
            <pc:docMk/>
            <pc:sldMk cId="1009189974" sldId="267"/>
            <ac:spMk id="5" creationId="{BF06594E-6B32-C9A1-4C71-30DA75F247A4}"/>
          </ac:spMkLst>
        </pc:spChg>
        <pc:picChg chg="del">
          <ac:chgData name="Asbjørn Badsberg Jensen" userId="1a5b1101-9cbb-4eea-ac41-b19412166f83" providerId="ADAL" clId="{441B8275-CAD0-4642-ACE5-0D0BD289464B}" dt="2026-07-10T12:40:37.249" v="8" actId="21"/>
          <ac:picMkLst>
            <pc:docMk/>
            <pc:sldMk cId="1009189974" sldId="267"/>
            <ac:picMk id="4" creationId="{00000000-0000-0000-0000-000000000000}"/>
          </ac:picMkLst>
        </pc:picChg>
        <pc:picChg chg="add mod ord">
          <ac:chgData name="Asbjørn Badsberg Jensen" userId="1a5b1101-9cbb-4eea-ac41-b19412166f83" providerId="ADAL" clId="{441B8275-CAD0-4642-ACE5-0D0BD289464B}" dt="2026-07-10T12:40:51.399" v="10"/>
          <ac:picMkLst>
            <pc:docMk/>
            <pc:sldMk cId="1009189974" sldId="267"/>
            <ac:picMk id="9" creationId="{70B1A65D-847B-AC6A-21EC-BEEF548207C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11016F-FFEA-486C-A6BB-0370528F9B00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typografien i masterens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08863-392E-4401-A635-FE45DEE81D21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0012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508863-392E-4401-A635-FE45DEE81D21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87105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ADCD-FEB4-47B3-8144-AF516264B205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C11B-C286-41B2-8623-517ADB83F54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6923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ADCD-FEB4-47B3-8144-AF516264B205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C11B-C286-41B2-8623-517ADB83F54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05532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ADCD-FEB4-47B3-8144-AF516264B205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C11B-C286-41B2-8623-517ADB83F54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09129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7DA3-C0AF-4DD6-ADE2-367BB07A4131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1BFC8-147F-47E2-870B-7F737B4B4C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01617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7DA3-C0AF-4DD6-ADE2-367BB07A4131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1BFC8-147F-47E2-870B-7F737B4B4C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946911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7DA3-C0AF-4DD6-ADE2-367BB07A4131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1BFC8-147F-47E2-870B-7F737B4B4C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4140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1" y="2133601"/>
            <a:ext cx="4013200" cy="603408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73601" y="2133601"/>
            <a:ext cx="4013200" cy="603408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7DA3-C0AF-4DD6-ADE2-367BB07A4131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1BFC8-147F-47E2-870B-7F737B4B4C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56961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09602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09602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7DA3-C0AF-4DD6-ADE2-367BB07A4131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1BFC8-147F-47E2-870B-7F737B4B4C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0958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7DA3-C0AF-4DD6-ADE2-367BB07A4131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1BFC8-147F-47E2-870B-7F737B4B4C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04696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7DA3-C0AF-4DD6-ADE2-367BB07A4131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1BFC8-147F-47E2-870B-7F737B4B4C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904246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8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7DA3-C0AF-4DD6-ADE2-367BB07A4131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1BFC8-147F-47E2-870B-7F737B4B4C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2429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ADCD-FEB4-47B3-8144-AF516264B205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C11B-C286-41B2-8623-517ADB83F54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056400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7DA3-C0AF-4DD6-ADE2-367BB07A4131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1BFC8-147F-47E2-870B-7F737B4B4C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5204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7DA3-C0AF-4DD6-ADE2-367BB07A4131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1BFC8-147F-47E2-870B-7F737B4B4C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18552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366714"/>
            <a:ext cx="2057401" cy="7800975"/>
          </a:xfrm>
        </p:spPr>
        <p:txBody>
          <a:bodyPr vert="eaVert"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2" y="366714"/>
            <a:ext cx="5969001" cy="7800975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B7DA3-C0AF-4DD6-ADE2-367BB07A4131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1BFC8-147F-47E2-870B-7F737B4B4C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2420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ADCD-FEB4-47B3-8144-AF516264B205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C11B-C286-41B2-8623-517ADB83F54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50244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ADCD-FEB4-47B3-8144-AF516264B205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C11B-C286-41B2-8623-517ADB83F54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16329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ADCD-FEB4-47B3-8144-AF516264B205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C11B-C286-41B2-8623-517ADB83F54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25313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ADCD-FEB4-47B3-8144-AF516264B205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C11B-C286-41B2-8623-517ADB83F54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6146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ADCD-FEB4-47B3-8144-AF516264B205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C11B-C286-41B2-8623-517ADB83F54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9914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ADCD-FEB4-47B3-8144-AF516264B205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C11B-C286-41B2-8623-517ADB83F54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71683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/>
              <a:t>Klik for at redigere i master</a:t>
            </a:r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7ADCD-FEB4-47B3-8144-AF516264B205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7C11B-C286-41B2-8623-517ADB83F54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88071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7ADCD-FEB4-47B3-8144-AF516264B205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7C11B-C286-41B2-8623-517ADB83F54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7939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i master</a:t>
            </a:r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B7DA3-C0AF-4DD6-ADE2-367BB07A4131}" type="datetimeFigureOut">
              <a:rPr lang="da-DK" smtClean="0"/>
              <a:t>10-07-2026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1BFC8-147F-47E2-870B-7F737B4B4C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43499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H3gMGaprL6c?si=HcBLkzseK1BqCKHo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4yc-_oSYSBE?si=PtNuuxhbVocfByvl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zuj56MXHGic?si=rtqJTDH76nm5e_LN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emf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6i2MytlBBE?si=Uxgk6xyfamv-vktx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000" y="252000"/>
            <a:ext cx="8229600" cy="1144800"/>
          </a:xfrm>
        </p:spPr>
        <p:txBody>
          <a:bodyPr anchor="t">
            <a:normAutofit/>
          </a:bodyPr>
          <a:lstStyle/>
          <a:p>
            <a:pPr algn="l"/>
            <a:r>
              <a:rPr lang="da-DK" sz="4800" b="1" dirty="0">
                <a:solidFill>
                  <a:srgbClr val="947839"/>
                </a:solidFill>
                <a:latin typeface="Calibri" charset="0"/>
                <a:ea typeface="Calibri" charset="0"/>
                <a:cs typeface="Calibri" charset="0"/>
              </a:rPr>
              <a:t>FILM 6.1:</a:t>
            </a:r>
            <a:r>
              <a:rPr lang="da-DK" sz="4800" b="1" dirty="0">
                <a:solidFill>
                  <a:srgbClr val="947839"/>
                </a:solidFill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da-DK" sz="4800" dirty="0">
                <a:solidFill>
                  <a:srgbClr val="947839"/>
                </a:solidFill>
                <a:latin typeface="Calibri Light" charset="0"/>
                <a:ea typeface="Calibri Light" charset="0"/>
                <a:cs typeface="Calibri Light" charset="0"/>
              </a:rPr>
              <a:t>Neutralisering</a:t>
            </a:r>
          </a:p>
        </p:txBody>
      </p:sp>
      <p:sp>
        <p:nvSpPr>
          <p:cNvPr id="5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947839"/>
                </a:solidFill>
              </a:rPr>
              <a:t>PowerPoint 6.1</a:t>
            </a: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pic>
        <p:nvPicPr>
          <p:cNvPr id="6" name="media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1464" y="1070415"/>
            <a:ext cx="9073008" cy="5103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426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669600" y="360000"/>
            <a:ext cx="4968552" cy="9233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defRPr/>
            </a:pPr>
            <a:r>
              <a:rPr lang="da-DK" sz="5400" b="1" kern="0" dirty="0">
                <a:solidFill>
                  <a:srgbClr val="947839"/>
                </a:solidFill>
                <a:latin typeface="Calibri" charset="0"/>
                <a:ea typeface="Calibri" charset="0"/>
                <a:cs typeface="Calibri" charset="0"/>
              </a:rPr>
              <a:t>Davids Grunde</a:t>
            </a:r>
          </a:p>
        </p:txBody>
      </p:sp>
      <p:sp>
        <p:nvSpPr>
          <p:cNvPr id="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947839"/>
                </a:solidFill>
              </a:rPr>
              <a:t>PowerPoint 6.10</a:t>
            </a: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704533" y="1412776"/>
            <a:ext cx="10772757" cy="5108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lnSpc>
                <a:spcPts val="2860"/>
              </a:lnSpc>
              <a:spcBef>
                <a:spcPts val="900"/>
              </a:spcBef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På grund af fravær på skolen.</a:t>
            </a:r>
          </a:p>
          <a:p>
            <a:pPr marL="514350" indent="-514350">
              <a:lnSpc>
                <a:spcPts val="2860"/>
              </a:lnSpc>
              <a:spcBef>
                <a:spcPts val="900"/>
              </a:spcBef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For at bevise noget overfor sig selv.</a:t>
            </a:r>
          </a:p>
          <a:p>
            <a:pPr marL="514350" indent="-514350">
              <a:lnSpc>
                <a:spcPts val="2860"/>
              </a:lnSpc>
              <a:spcBef>
                <a:spcPts val="900"/>
              </a:spcBef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For at bevise noget overfor sin lærer.</a:t>
            </a:r>
          </a:p>
          <a:p>
            <a:pPr marL="514350" indent="-514350">
              <a:lnSpc>
                <a:spcPts val="2860"/>
              </a:lnSpc>
              <a:spcBef>
                <a:spcPts val="900"/>
              </a:spcBef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For at føle sig mere frisk.</a:t>
            </a:r>
          </a:p>
          <a:p>
            <a:pPr marL="514350" indent="-514350">
              <a:lnSpc>
                <a:spcPts val="2860"/>
              </a:lnSpc>
              <a:spcBef>
                <a:spcPts val="900"/>
              </a:spcBef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For at få hverdagen til at fungere bedre.</a:t>
            </a:r>
          </a:p>
          <a:p>
            <a:pPr marL="514350" indent="-514350">
              <a:lnSpc>
                <a:spcPts val="2860"/>
              </a:lnSpc>
              <a:spcBef>
                <a:spcPts val="900"/>
              </a:spcBef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For at komme nemmere op om morgenen.</a:t>
            </a:r>
          </a:p>
          <a:p>
            <a:pPr marL="514350" indent="-514350">
              <a:lnSpc>
                <a:spcPts val="2860"/>
              </a:lnSpc>
              <a:spcBef>
                <a:spcPts val="900"/>
              </a:spcBef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Han oplever, at alting ikke er, som det burde være. Det er han træt af.</a:t>
            </a:r>
          </a:p>
          <a:p>
            <a:pPr marL="514350" indent="-514350">
              <a:lnSpc>
                <a:spcPts val="2860"/>
              </a:lnSpc>
              <a:spcBef>
                <a:spcPts val="900"/>
              </a:spcBef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Han oplever sammenhæng mellem at ryge hash og føle </a:t>
            </a:r>
            <a:br>
              <a:rPr lang="da-DK" sz="2800" dirty="0">
                <a:latin typeface="Calibri" charset="0"/>
                <a:ea typeface="Calibri" charset="0"/>
                <a:cs typeface="Calibri" charset="0"/>
              </a:rPr>
            </a:b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sig frustreret og irriteret.</a:t>
            </a:r>
          </a:p>
          <a:p>
            <a:pPr marL="514350" indent="-514350">
              <a:lnSpc>
                <a:spcPts val="2860"/>
              </a:lnSpc>
              <a:spcBef>
                <a:spcPts val="900"/>
              </a:spcBef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Han vil ikke kunne passe et arbejde/uddannelse med </a:t>
            </a:r>
            <a:br>
              <a:rPr lang="da-DK" sz="2800" dirty="0">
                <a:latin typeface="Calibri" charset="0"/>
                <a:ea typeface="Calibri" charset="0"/>
                <a:cs typeface="Calibri" charset="0"/>
              </a:rPr>
            </a:b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sit nuværende hashforbrug.</a:t>
            </a:r>
          </a:p>
        </p:txBody>
      </p:sp>
    </p:spTree>
    <p:extLst>
      <p:ext uri="{BB962C8B-B14F-4D97-AF65-F5344CB8AC3E}">
        <p14:creationId xmlns:p14="http://schemas.microsoft.com/office/powerpoint/2010/main" val="167359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000" y="252000"/>
            <a:ext cx="8229600" cy="1143000"/>
          </a:xfrm>
        </p:spPr>
        <p:txBody>
          <a:bodyPr anchor="t">
            <a:normAutofit/>
          </a:bodyPr>
          <a:lstStyle/>
          <a:p>
            <a:pPr algn="l"/>
            <a:r>
              <a:rPr lang="da-DK" sz="5300" b="1" dirty="0">
                <a:solidFill>
                  <a:srgbClr val="947839"/>
                </a:solidFill>
                <a:latin typeface="Calibri" charset="0"/>
                <a:ea typeface="Calibri" charset="0"/>
                <a:cs typeface="Calibri" charset="0"/>
              </a:rPr>
              <a:t>FILM 6.4: David </a:t>
            </a:r>
            <a:r>
              <a:rPr lang="da-DK" sz="3100" dirty="0">
                <a:solidFill>
                  <a:srgbClr val="947839"/>
                </a:solidFill>
              </a:rPr>
              <a:t>(4 måned efter)</a:t>
            </a:r>
          </a:p>
        </p:txBody>
      </p:sp>
      <p:sp>
        <p:nvSpPr>
          <p:cNvPr id="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947839"/>
                </a:solidFill>
              </a:rPr>
              <a:t>PowerPoint 6.11</a:t>
            </a: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pic>
        <p:nvPicPr>
          <p:cNvPr id="9" name="Pladsholder til indhold 8">
            <a:hlinkClick r:id="rId3"/>
            <a:extLst>
              <a:ext uri="{FF2B5EF4-FFF2-40B4-BE49-F238E27FC236}">
                <a16:creationId xmlns:a16="http://schemas.microsoft.com/office/drawing/2014/main" id="{70B1A65D-847B-AC6A-21EC-BEEF548207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209454" y="1600200"/>
            <a:ext cx="777309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89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947839"/>
                </a:solidFill>
              </a:rPr>
              <a:t>PowerPoint 6.12</a:t>
            </a:r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288000" y="252000"/>
            <a:ext cx="8229600" cy="1143000"/>
          </a:xfrm>
        </p:spPr>
        <p:txBody>
          <a:bodyPr anchor="t">
            <a:normAutofit/>
          </a:bodyPr>
          <a:lstStyle/>
          <a:p>
            <a:pPr algn="l"/>
            <a:r>
              <a:rPr lang="da-DK" sz="5300" b="1" dirty="0">
                <a:solidFill>
                  <a:srgbClr val="947839"/>
                </a:solidFill>
                <a:latin typeface="Calibri" charset="0"/>
                <a:ea typeface="Calibri" charset="0"/>
                <a:cs typeface="Calibri" charset="0"/>
              </a:rPr>
              <a:t>FILM 6.5: Søren </a:t>
            </a:r>
            <a:r>
              <a:rPr lang="da-DK" sz="3100" dirty="0">
                <a:solidFill>
                  <a:srgbClr val="947839"/>
                </a:solidFill>
              </a:rPr>
              <a:t>(4 måned efter)</a:t>
            </a:r>
          </a:p>
        </p:txBody>
      </p:sp>
      <p:pic>
        <p:nvPicPr>
          <p:cNvPr id="3" name="Billede 2">
            <a:hlinkClick r:id="rId3"/>
            <a:extLst>
              <a:ext uri="{FF2B5EF4-FFF2-40B4-BE49-F238E27FC236}">
                <a16:creationId xmlns:a16="http://schemas.microsoft.com/office/drawing/2014/main" id="{93B79985-D191-2064-2C42-CAC07158C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4526" y="947713"/>
            <a:ext cx="8522947" cy="496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74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667800" y="360000"/>
            <a:ext cx="10729192" cy="2058820"/>
          </a:xfrm>
        </p:spPr>
        <p:txBody>
          <a:bodyPr anchor="t">
            <a:noAutofit/>
          </a:bodyPr>
          <a:lstStyle/>
          <a:p>
            <a:pPr marL="0" indent="0">
              <a:lnSpc>
                <a:spcPts val="5780"/>
              </a:lnSpc>
              <a:buNone/>
            </a:pPr>
            <a:r>
              <a:rPr lang="da-DK" sz="5400" b="1" dirty="0">
                <a:solidFill>
                  <a:srgbClr val="947839"/>
                </a:solidFill>
                <a:latin typeface="Calibri" charset="0"/>
                <a:ea typeface="Calibri" charset="0"/>
                <a:cs typeface="Calibri" charset="0"/>
              </a:rPr>
              <a:t>Fem almindelige  neutraliseringsteknikker</a:t>
            </a:r>
          </a:p>
        </p:txBody>
      </p:sp>
      <p:sp>
        <p:nvSpPr>
          <p:cNvPr id="5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947839"/>
                </a:solidFill>
              </a:rPr>
              <a:t>PowerPoint 6.2</a:t>
            </a:r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sp>
        <p:nvSpPr>
          <p:cNvPr id="2" name="Tekstfelt 1"/>
          <p:cNvSpPr txBox="1"/>
          <p:nvPr/>
        </p:nvSpPr>
        <p:spPr>
          <a:xfrm>
            <a:off x="713389" y="2420888"/>
            <a:ext cx="10841858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buFont typeface="Arial" pitchFamily="34" charset="0"/>
              <a:buAutoNum type="arabicParenR"/>
            </a:pPr>
            <a:r>
              <a:rPr lang="da-DK" sz="28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Afvise skadevirkninger</a:t>
            </a:r>
          </a:p>
          <a:p>
            <a:pPr lvl="0">
              <a:lnSpc>
                <a:spcPct val="150000"/>
              </a:lnSpc>
              <a:buFont typeface="Arial" pitchFamily="34" charset="0"/>
              <a:buAutoNum type="arabicParenR"/>
            </a:pPr>
            <a:r>
              <a:rPr lang="da-DK" sz="28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Normalisere adfærden og fremhæve ”de få heldige eksempler”</a:t>
            </a:r>
          </a:p>
          <a:p>
            <a:pPr lvl="0">
              <a:lnSpc>
                <a:spcPct val="150000"/>
              </a:lnSpc>
              <a:buFont typeface="Arial" pitchFamily="34" charset="0"/>
              <a:buAutoNum type="arabicParenR"/>
            </a:pPr>
            <a:r>
              <a:rPr lang="da-DK" sz="28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Angribe dem, der mener adfærden er problematisk</a:t>
            </a:r>
          </a:p>
          <a:p>
            <a:pPr lvl="0">
              <a:lnSpc>
                <a:spcPct val="150000"/>
              </a:lnSpc>
              <a:buFont typeface="Arial" pitchFamily="34" charset="0"/>
              <a:buAutoNum type="arabicParenR"/>
            </a:pPr>
            <a:r>
              <a:rPr lang="da-DK" sz="28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Sammenligne adfærden med noget, der er værre eller ligeså slemt</a:t>
            </a:r>
          </a:p>
          <a:p>
            <a:pPr lvl="0">
              <a:lnSpc>
                <a:spcPct val="150000"/>
              </a:lnSpc>
              <a:buFont typeface="Arial" pitchFamily="34" charset="0"/>
              <a:buAutoNum type="arabicParenR"/>
            </a:pPr>
            <a:r>
              <a:rPr lang="da-DK" sz="28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Bruge humor som forsvar</a:t>
            </a:r>
          </a:p>
        </p:txBody>
      </p:sp>
    </p:spTree>
    <p:extLst>
      <p:ext uri="{BB962C8B-B14F-4D97-AF65-F5344CB8AC3E}">
        <p14:creationId xmlns:p14="http://schemas.microsoft.com/office/powerpoint/2010/main" val="1482803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dertitel 2"/>
          <p:cNvSpPr>
            <a:spLocks noGrp="1"/>
          </p:cNvSpPr>
          <p:nvPr>
            <p:ph idx="1"/>
          </p:nvPr>
        </p:nvSpPr>
        <p:spPr bwMode="auto">
          <a:xfrm>
            <a:off x="983432" y="2175011"/>
            <a:ext cx="10985874" cy="3826262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ts val="3420"/>
              </a:lnSpc>
              <a:buClr>
                <a:srgbClr val="947839"/>
              </a:buClr>
              <a:buSzPct val="130000"/>
              <a:buFont typeface="Calibri" pitchFamily="34" charset="0"/>
              <a:buChar char="͟"/>
            </a:pPr>
            <a:r>
              <a:rPr lang="da-DK" dirty="0">
                <a:latin typeface="Calibri" charset="0"/>
                <a:ea typeface="Calibri" charset="0"/>
                <a:cs typeface="Calibri" charset="0"/>
              </a:rPr>
              <a:t>Jeg kender en, der fint kan passe sit arbejde, selvom han ryger hash hver dag</a:t>
            </a:r>
          </a:p>
          <a:p>
            <a:pPr>
              <a:lnSpc>
                <a:spcPts val="3420"/>
              </a:lnSpc>
              <a:buClr>
                <a:srgbClr val="947839"/>
              </a:buClr>
              <a:buSzPct val="130000"/>
              <a:buFont typeface="Calibri" pitchFamily="34" charset="0"/>
              <a:buChar char="͟"/>
            </a:pPr>
            <a:r>
              <a:rPr lang="da-DK" dirty="0">
                <a:latin typeface="Calibri" charset="0"/>
                <a:ea typeface="Calibri" charset="0"/>
                <a:cs typeface="Calibri" charset="0"/>
              </a:rPr>
              <a:t>Det er kun personer, der i forvejen er disponeret, der udvikler psykoser</a:t>
            </a:r>
          </a:p>
          <a:p>
            <a:pPr>
              <a:lnSpc>
                <a:spcPts val="3420"/>
              </a:lnSpc>
              <a:buClr>
                <a:srgbClr val="947839"/>
              </a:buClr>
              <a:buSzPct val="130000"/>
              <a:buFont typeface="Calibri" pitchFamily="34" charset="0"/>
              <a:buChar char="͟"/>
            </a:pPr>
            <a:r>
              <a:rPr lang="da-DK" dirty="0">
                <a:latin typeface="Calibri" charset="0"/>
                <a:ea typeface="Calibri" charset="0"/>
                <a:cs typeface="Calibri" charset="0"/>
              </a:rPr>
              <a:t>Man kan ikke blive afhængig af hash</a:t>
            </a:r>
          </a:p>
          <a:p>
            <a:pPr>
              <a:lnSpc>
                <a:spcPts val="3420"/>
              </a:lnSpc>
              <a:buClr>
                <a:srgbClr val="947839"/>
              </a:buClr>
              <a:buSzPct val="130000"/>
              <a:buFont typeface="Calibri" pitchFamily="34" charset="0"/>
              <a:buChar char="͟"/>
            </a:pPr>
            <a:r>
              <a:rPr lang="da-DK" dirty="0">
                <a:latin typeface="Calibri" charset="0"/>
                <a:ea typeface="Calibri" charset="0"/>
                <a:cs typeface="Calibri" charset="0"/>
              </a:rPr>
              <a:t>Det er meget mere skadeligt at drikke alkohol end at ryge hash</a:t>
            </a:r>
          </a:p>
          <a:p>
            <a:pPr>
              <a:lnSpc>
                <a:spcPts val="3420"/>
              </a:lnSpc>
              <a:buClr>
                <a:srgbClr val="947839"/>
              </a:buClr>
              <a:buSzPct val="130000"/>
              <a:buFont typeface="Calibri" pitchFamily="34" charset="0"/>
              <a:buChar char="͟"/>
            </a:pPr>
            <a:r>
              <a:rPr lang="da-DK" dirty="0">
                <a:latin typeface="Calibri" charset="0"/>
                <a:ea typeface="Calibri" charset="0"/>
                <a:cs typeface="Calibri" charset="0"/>
              </a:rPr>
              <a:t>Alle ryger</a:t>
            </a:r>
          </a:p>
          <a:p>
            <a:pPr>
              <a:lnSpc>
                <a:spcPts val="3420"/>
              </a:lnSpc>
              <a:buClr>
                <a:srgbClr val="947839"/>
              </a:buClr>
              <a:buSzPct val="130000"/>
              <a:buFont typeface="Calibri" pitchFamily="34" charset="0"/>
              <a:buChar char="͟"/>
            </a:pPr>
            <a:r>
              <a:rPr lang="da-DK" dirty="0">
                <a:latin typeface="Calibri" charset="0"/>
                <a:ea typeface="Calibri" charset="0"/>
                <a:cs typeface="Calibri" charset="0"/>
              </a:rPr>
              <a:t>Folk, der ikke ryger hash, stresser over alle mulige ligegyldigheder</a:t>
            </a:r>
          </a:p>
          <a:p>
            <a:pPr>
              <a:lnSpc>
                <a:spcPts val="3420"/>
              </a:lnSpc>
              <a:buClr>
                <a:srgbClr val="947839"/>
              </a:buClr>
              <a:buSzPct val="130000"/>
              <a:buFont typeface="Calibri" pitchFamily="34" charset="0"/>
              <a:buChar char="͟"/>
            </a:pPr>
            <a:r>
              <a:rPr lang="da-DK" dirty="0">
                <a:latin typeface="Calibri" charset="0"/>
                <a:ea typeface="Calibri" charset="0"/>
                <a:cs typeface="Calibri" charset="0"/>
              </a:rPr>
              <a:t>Du har aldrig prøvet at ryge hash, så du ved ikke, hvad du snakker om</a:t>
            </a:r>
          </a:p>
          <a:p>
            <a:pPr>
              <a:lnSpc>
                <a:spcPts val="3420"/>
              </a:lnSpc>
              <a:buClr>
                <a:srgbClr val="947839"/>
              </a:buClr>
              <a:buSzPct val="130000"/>
              <a:buFont typeface="Calibri" pitchFamily="34" charset="0"/>
              <a:buChar char="͟"/>
            </a:pPr>
            <a:r>
              <a:rPr lang="da-DK" dirty="0">
                <a:latin typeface="Calibri" charset="0"/>
                <a:ea typeface="Calibri" charset="0"/>
                <a:cs typeface="Calibri" charset="0"/>
              </a:rPr>
              <a:t>LOL du er blevet dårlig til at huske. Du er bare det største bong-hoved </a:t>
            </a:r>
            <a:r>
              <a:rPr lang="da-DK" dirty="0">
                <a:latin typeface="Calibri" charset="0"/>
                <a:ea typeface="Calibri" charset="0"/>
                <a:cs typeface="Calibri" charset="0"/>
                <a:sym typeface="Wingdings" pitchFamily="2" charset="2"/>
              </a:rPr>
              <a:t></a:t>
            </a:r>
            <a:endParaRPr lang="da-DK" dirty="0"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Tekstboks 2"/>
          <p:cNvSpPr txBox="1"/>
          <p:nvPr/>
        </p:nvSpPr>
        <p:spPr>
          <a:xfrm>
            <a:off x="839416" y="2195276"/>
            <a:ext cx="4626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a-DK" sz="2000" dirty="0">
                <a:solidFill>
                  <a:prstClr val="black"/>
                </a:solidFill>
                <a:latin typeface="Calibri"/>
              </a:rPr>
              <a:t>2 </a:t>
            </a:r>
          </a:p>
        </p:txBody>
      </p:sp>
      <p:sp>
        <p:nvSpPr>
          <p:cNvPr id="7" name="Tekstboks 6"/>
          <p:cNvSpPr txBox="1"/>
          <p:nvPr/>
        </p:nvSpPr>
        <p:spPr>
          <a:xfrm>
            <a:off x="826177" y="3789040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da-DK" sz="2000" dirty="0">
                <a:solidFill>
                  <a:prstClr val="black"/>
                </a:solidFill>
                <a:latin typeface="Calibri"/>
              </a:rPr>
              <a:t>4</a:t>
            </a:r>
          </a:p>
        </p:txBody>
      </p:sp>
      <p:sp>
        <p:nvSpPr>
          <p:cNvPr id="8" name="Tekstboks 7"/>
          <p:cNvSpPr txBox="1"/>
          <p:nvPr/>
        </p:nvSpPr>
        <p:spPr>
          <a:xfrm>
            <a:off x="825795" y="4293096"/>
            <a:ext cx="28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a-DK" sz="2000" dirty="0">
                <a:solidFill>
                  <a:prstClr val="black"/>
                </a:solidFill>
                <a:latin typeface="Calibri"/>
              </a:rPr>
              <a:t>2</a:t>
            </a:r>
          </a:p>
        </p:txBody>
      </p:sp>
      <p:sp>
        <p:nvSpPr>
          <p:cNvPr id="9" name="Tekstboks 8"/>
          <p:cNvSpPr txBox="1"/>
          <p:nvPr/>
        </p:nvSpPr>
        <p:spPr>
          <a:xfrm>
            <a:off x="839402" y="4797152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da-DK" sz="2000" dirty="0">
                <a:solidFill>
                  <a:prstClr val="black"/>
                </a:solidFill>
                <a:latin typeface="Calibri"/>
              </a:rPr>
              <a:t>3</a:t>
            </a:r>
          </a:p>
        </p:txBody>
      </p:sp>
      <p:sp>
        <p:nvSpPr>
          <p:cNvPr id="10" name="Tekstboks 9"/>
          <p:cNvSpPr txBox="1"/>
          <p:nvPr/>
        </p:nvSpPr>
        <p:spPr>
          <a:xfrm>
            <a:off x="839416" y="5287467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da-DK" sz="2000" dirty="0">
                <a:solidFill>
                  <a:prstClr val="black"/>
                </a:solidFill>
                <a:latin typeface="Calibri"/>
              </a:rPr>
              <a:t>3</a:t>
            </a:r>
          </a:p>
        </p:txBody>
      </p:sp>
      <p:sp>
        <p:nvSpPr>
          <p:cNvPr id="11" name="Tekstboks 10"/>
          <p:cNvSpPr txBox="1"/>
          <p:nvPr/>
        </p:nvSpPr>
        <p:spPr>
          <a:xfrm>
            <a:off x="839416" y="5806974"/>
            <a:ext cx="314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/>
            <a:r>
              <a:rPr lang="da-DK" sz="2000" dirty="0">
                <a:solidFill>
                  <a:prstClr val="black"/>
                </a:solidFill>
                <a:latin typeface="Calibri"/>
              </a:rPr>
              <a:t>5</a:t>
            </a:r>
          </a:p>
        </p:txBody>
      </p:sp>
      <p:sp>
        <p:nvSpPr>
          <p:cNvPr id="13" name="Tekstboks 12"/>
          <p:cNvSpPr txBox="1"/>
          <p:nvPr/>
        </p:nvSpPr>
        <p:spPr>
          <a:xfrm>
            <a:off x="825795" y="3267285"/>
            <a:ext cx="471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a-DK" sz="2000" dirty="0">
                <a:solidFill>
                  <a:prstClr val="black"/>
                </a:solidFill>
                <a:latin typeface="Calibri"/>
              </a:rPr>
              <a:t>1</a:t>
            </a:r>
          </a:p>
        </p:txBody>
      </p:sp>
      <p:sp>
        <p:nvSpPr>
          <p:cNvPr id="14" name="Tekstboks 13"/>
          <p:cNvSpPr txBox="1"/>
          <p:nvPr/>
        </p:nvSpPr>
        <p:spPr>
          <a:xfrm>
            <a:off x="825795" y="2708920"/>
            <a:ext cx="4717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da-DK" sz="2000" dirty="0">
                <a:solidFill>
                  <a:prstClr val="black"/>
                </a:solidFill>
                <a:latin typeface="Calibri"/>
              </a:rPr>
              <a:t>1</a:t>
            </a:r>
          </a:p>
        </p:txBody>
      </p:sp>
      <p:sp>
        <p:nvSpPr>
          <p:cNvPr id="1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947839"/>
                </a:solidFill>
              </a:rPr>
              <a:t>PowerPoint 6.3</a:t>
            </a:r>
          </a:p>
        </p:txBody>
      </p:sp>
      <p:pic>
        <p:nvPicPr>
          <p:cNvPr id="17" name="Billed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sp>
        <p:nvSpPr>
          <p:cNvPr id="2" name="Tekstfelt 1"/>
          <p:cNvSpPr txBox="1"/>
          <p:nvPr/>
        </p:nvSpPr>
        <p:spPr>
          <a:xfrm>
            <a:off x="669600" y="360000"/>
            <a:ext cx="8519127" cy="16092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5880"/>
              </a:lnSpc>
            </a:pPr>
            <a:r>
              <a:rPr lang="da-DK" sz="5400" b="1" dirty="0">
                <a:solidFill>
                  <a:srgbClr val="947839"/>
                </a:solidFill>
                <a:latin typeface="Calibri" charset="0"/>
                <a:ea typeface="Calibri" charset="0"/>
                <a:cs typeface="Calibri" charset="0"/>
              </a:rPr>
              <a:t>Hvilken neutraliseringsteknik</a:t>
            </a:r>
            <a:br>
              <a:rPr lang="da-DK" sz="5400" b="1" dirty="0">
                <a:solidFill>
                  <a:srgbClr val="947839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da-DK" sz="5400" b="1" dirty="0">
                <a:solidFill>
                  <a:srgbClr val="947839"/>
                </a:solidFill>
                <a:latin typeface="Calibri" charset="0"/>
                <a:ea typeface="Calibri" charset="0"/>
                <a:cs typeface="Calibri" charset="0"/>
              </a:rPr>
              <a:t>bliver brugt? </a:t>
            </a:r>
            <a:r>
              <a:rPr lang="da-DK" sz="3600" b="1" dirty="0">
                <a:latin typeface="Calibri" charset="0"/>
                <a:ea typeface="Calibri" charset="0"/>
                <a:cs typeface="Calibri" charset="0"/>
              </a:rPr>
              <a:t>Sæt et tal 1-5.</a:t>
            </a:r>
          </a:p>
        </p:txBody>
      </p:sp>
    </p:spTree>
    <p:extLst>
      <p:ext uri="{BB962C8B-B14F-4D97-AF65-F5344CB8AC3E}">
        <p14:creationId xmlns:p14="http://schemas.microsoft.com/office/powerpoint/2010/main" val="344106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718304" y="2160000"/>
            <a:ext cx="11507526" cy="4104456"/>
          </a:xfrm>
        </p:spPr>
        <p:txBody>
          <a:bodyPr>
            <a:noAutofit/>
          </a:bodyPr>
          <a:lstStyle/>
          <a:p>
            <a:pPr lvl="0">
              <a:lnSpc>
                <a:spcPts val="4060"/>
              </a:lnSpc>
              <a:buFont typeface="Arial" pitchFamily="34" charset="0"/>
              <a:buAutoNum type="arabicParenR"/>
            </a:pPr>
            <a:r>
              <a:rPr lang="da-DK" sz="28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Afvise skadevirkninger</a:t>
            </a:r>
          </a:p>
          <a:p>
            <a:pPr lvl="0">
              <a:lnSpc>
                <a:spcPts val="4060"/>
              </a:lnSpc>
              <a:buFont typeface="Arial" pitchFamily="34" charset="0"/>
              <a:buAutoNum type="arabicParenR"/>
            </a:pPr>
            <a:r>
              <a:rPr lang="da-DK" sz="28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Normalisere adfærden og fremhæve ”de få heldige eksempler”</a:t>
            </a:r>
          </a:p>
          <a:p>
            <a:pPr lvl="0">
              <a:lnSpc>
                <a:spcPts val="4060"/>
              </a:lnSpc>
              <a:buFont typeface="Arial" pitchFamily="34" charset="0"/>
              <a:buAutoNum type="arabicParenR"/>
            </a:pPr>
            <a:r>
              <a:rPr lang="da-DK" sz="28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Angribe dem, der mener adfærden er problematisk</a:t>
            </a:r>
          </a:p>
          <a:p>
            <a:pPr lvl="0">
              <a:lnSpc>
                <a:spcPts val="4060"/>
              </a:lnSpc>
              <a:buFont typeface="Arial" pitchFamily="34" charset="0"/>
              <a:buAutoNum type="arabicParenR"/>
            </a:pPr>
            <a:r>
              <a:rPr lang="da-DK" sz="28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Sammenligne adfærden med noget, der er værre eller ligeså slemt</a:t>
            </a:r>
          </a:p>
          <a:p>
            <a:pPr lvl="0">
              <a:lnSpc>
                <a:spcPts val="4060"/>
              </a:lnSpc>
              <a:buFont typeface="Arial" pitchFamily="34" charset="0"/>
              <a:buAutoNum type="arabicParenR"/>
            </a:pPr>
            <a:r>
              <a:rPr lang="da-DK" sz="28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Bruge humor som forsvar</a:t>
            </a:r>
          </a:p>
          <a:p>
            <a:pPr lvl="0">
              <a:lnSpc>
                <a:spcPts val="4060"/>
              </a:lnSpc>
              <a:buFont typeface="Arial" pitchFamily="34" charset="0"/>
              <a:buAutoNum type="arabicParenR"/>
            </a:pPr>
            <a:r>
              <a:rPr lang="da-DK" sz="28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En anden teknik</a:t>
            </a:r>
          </a:p>
        </p:txBody>
      </p:sp>
      <p:sp>
        <p:nvSpPr>
          <p:cNvPr id="5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947839"/>
                </a:solidFill>
              </a:rPr>
              <a:t>PowerPoint 6.4</a:t>
            </a:r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sp>
        <p:nvSpPr>
          <p:cNvPr id="2" name="Tekstfelt 1"/>
          <p:cNvSpPr txBox="1"/>
          <p:nvPr/>
        </p:nvSpPr>
        <p:spPr>
          <a:xfrm>
            <a:off x="669600" y="360000"/>
            <a:ext cx="8676221" cy="16055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5880"/>
              </a:lnSpc>
            </a:pPr>
            <a:r>
              <a:rPr lang="da-DK" sz="5400" b="1" dirty="0">
                <a:solidFill>
                  <a:srgbClr val="947839"/>
                </a:solidFill>
                <a:latin typeface="Calibri" charset="0"/>
                <a:ea typeface="Calibri" charset="0"/>
                <a:cs typeface="Calibri" charset="0"/>
              </a:rPr>
              <a:t>Hvilken neutraliseringsteknik </a:t>
            </a:r>
            <a:br>
              <a:rPr lang="da-DK" sz="5400" b="1" dirty="0">
                <a:solidFill>
                  <a:srgbClr val="947839"/>
                </a:solidFill>
                <a:latin typeface="Calibri" charset="0"/>
                <a:ea typeface="Calibri" charset="0"/>
                <a:cs typeface="Calibri" charset="0"/>
              </a:rPr>
            </a:br>
            <a:r>
              <a:rPr lang="da-DK" sz="5400" b="1" dirty="0">
                <a:solidFill>
                  <a:srgbClr val="947839"/>
                </a:solidFill>
                <a:latin typeface="Calibri" charset="0"/>
                <a:ea typeface="Calibri" charset="0"/>
                <a:cs typeface="Calibri" charset="0"/>
              </a:rPr>
              <a:t>har du brugt?</a:t>
            </a:r>
          </a:p>
        </p:txBody>
      </p:sp>
    </p:spTree>
    <p:extLst>
      <p:ext uri="{BB962C8B-B14F-4D97-AF65-F5344CB8AC3E}">
        <p14:creationId xmlns:p14="http://schemas.microsoft.com/office/powerpoint/2010/main" val="1796849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000" y="252000"/>
            <a:ext cx="8229600" cy="720080"/>
          </a:xfrm>
        </p:spPr>
        <p:txBody>
          <a:bodyPr>
            <a:noAutofit/>
          </a:bodyPr>
          <a:lstStyle/>
          <a:p>
            <a:pPr algn="l"/>
            <a:r>
              <a:rPr lang="da-DK" sz="4800" b="1" dirty="0">
                <a:solidFill>
                  <a:srgbClr val="947839"/>
                </a:solidFill>
                <a:latin typeface="Calibri" charset="0"/>
                <a:ea typeface="Calibri" charset="0"/>
                <a:cs typeface="Calibri" charset="0"/>
              </a:rPr>
              <a:t>FILM 6.2: </a:t>
            </a:r>
            <a:r>
              <a:rPr lang="da-DK" sz="4800" dirty="0">
                <a:solidFill>
                  <a:srgbClr val="947839"/>
                </a:solidFill>
                <a:latin typeface="Calibri Light" charset="0"/>
                <a:ea typeface="Calibri Light" charset="0"/>
                <a:cs typeface="Calibri Light" charset="0"/>
              </a:rPr>
              <a:t>Søren</a:t>
            </a:r>
          </a:p>
        </p:txBody>
      </p:sp>
      <p:sp>
        <p:nvSpPr>
          <p:cNvPr id="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947839"/>
                </a:solidFill>
              </a:rPr>
              <a:t>PowerPoint 6.5</a:t>
            </a: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pic>
        <p:nvPicPr>
          <p:cNvPr id="8" name="Billede 7">
            <a:hlinkClick r:id="rId3"/>
            <a:extLst>
              <a:ext uri="{FF2B5EF4-FFF2-40B4-BE49-F238E27FC236}">
                <a16:creationId xmlns:a16="http://schemas.microsoft.com/office/drawing/2014/main" id="{001E6A5E-9164-8C4D-F979-A3C44D0B03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4526" y="947713"/>
            <a:ext cx="8522947" cy="496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830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965784" y="1610061"/>
            <a:ext cx="8229600" cy="4525963"/>
          </a:xfrm>
        </p:spPr>
        <p:txBody>
          <a:bodyPr>
            <a:noAutofit/>
          </a:bodyPr>
          <a:lstStyle/>
          <a:p>
            <a:pPr marL="0" indent="0" algn="ctr">
              <a:lnSpc>
                <a:spcPts val="3820"/>
              </a:lnSpc>
              <a:buNone/>
            </a:pPr>
            <a:r>
              <a:rPr lang="da-DK" sz="3600" dirty="0">
                <a:latin typeface="Calibri" charset="0"/>
                <a:ea typeface="Calibri" charset="0"/>
                <a:cs typeface="Calibri" charset="0"/>
              </a:rPr>
              <a:t>Søren fortæller i filmen, </a:t>
            </a:r>
            <a:br>
              <a:rPr lang="da-DK" sz="3600" dirty="0">
                <a:latin typeface="Calibri" charset="0"/>
                <a:ea typeface="Calibri" charset="0"/>
                <a:cs typeface="Calibri" charset="0"/>
              </a:rPr>
            </a:br>
            <a:r>
              <a:rPr lang="da-DK" sz="3600" dirty="0">
                <a:latin typeface="Calibri" charset="0"/>
                <a:ea typeface="Calibri" charset="0"/>
                <a:cs typeface="Calibri" charset="0"/>
              </a:rPr>
              <a:t>at han synes, det er okay at ryge hash.</a:t>
            </a:r>
          </a:p>
          <a:p>
            <a:pPr marL="0" indent="0" algn="ctr">
              <a:buNone/>
            </a:pPr>
            <a:endParaRPr lang="da-DK" sz="1600" dirty="0">
              <a:latin typeface="Calibri" charset="0"/>
              <a:ea typeface="Calibri" charset="0"/>
              <a:cs typeface="Calibri" charset="0"/>
            </a:endParaRPr>
          </a:p>
          <a:p>
            <a:pPr marL="0" indent="0" algn="ctr">
              <a:lnSpc>
                <a:spcPts val="3820"/>
              </a:lnSpc>
              <a:buNone/>
            </a:pPr>
            <a:r>
              <a:rPr lang="da-DK" sz="3600" dirty="0">
                <a:latin typeface="Calibri" charset="0"/>
                <a:ea typeface="Calibri" charset="0"/>
                <a:cs typeface="Calibri" charset="0"/>
              </a:rPr>
              <a:t>Hvilke argumenter bruger Søren </a:t>
            </a:r>
            <a:br>
              <a:rPr lang="da-DK" sz="3600" dirty="0">
                <a:latin typeface="Calibri" charset="0"/>
                <a:ea typeface="Calibri" charset="0"/>
                <a:cs typeface="Calibri" charset="0"/>
              </a:rPr>
            </a:br>
            <a:r>
              <a:rPr lang="da-DK" sz="3600" dirty="0">
                <a:latin typeface="Calibri" charset="0"/>
                <a:ea typeface="Calibri" charset="0"/>
                <a:cs typeface="Calibri" charset="0"/>
              </a:rPr>
              <a:t>i denne sammenhæng?</a:t>
            </a:r>
          </a:p>
          <a:p>
            <a:pPr marL="0" indent="0" algn="ctr">
              <a:buNone/>
            </a:pPr>
            <a:endParaRPr lang="da-DK" sz="1600" dirty="0">
              <a:latin typeface="Calibri" charset="0"/>
              <a:ea typeface="Calibri" charset="0"/>
              <a:cs typeface="Calibri" charset="0"/>
            </a:endParaRPr>
          </a:p>
          <a:p>
            <a:pPr marL="0" indent="0" algn="ctr">
              <a:lnSpc>
                <a:spcPts val="3820"/>
              </a:lnSpc>
              <a:buNone/>
            </a:pPr>
            <a:r>
              <a:rPr lang="da-DK" sz="3600" dirty="0">
                <a:latin typeface="Calibri" charset="0"/>
                <a:ea typeface="Calibri" charset="0"/>
                <a:cs typeface="Calibri" charset="0"/>
              </a:rPr>
              <a:t>Skriv alle de argumenter, I kan huske, </a:t>
            </a:r>
            <a:br>
              <a:rPr lang="da-DK" sz="3600" dirty="0">
                <a:latin typeface="Calibri" charset="0"/>
                <a:ea typeface="Calibri" charset="0"/>
                <a:cs typeface="Calibri" charset="0"/>
              </a:rPr>
            </a:br>
            <a:r>
              <a:rPr lang="da-DK" sz="3600" dirty="0">
                <a:latin typeface="Calibri" charset="0"/>
                <a:ea typeface="Calibri" charset="0"/>
                <a:cs typeface="Calibri" charset="0"/>
              </a:rPr>
              <a:t>ned på et stykke papir.</a:t>
            </a:r>
          </a:p>
          <a:p>
            <a:pPr marL="0" indent="0" algn="ctr">
              <a:buNone/>
            </a:pPr>
            <a:endParaRPr lang="da-DK" sz="1600" dirty="0">
              <a:latin typeface="Calibri" charset="0"/>
              <a:ea typeface="Calibri" charset="0"/>
              <a:cs typeface="Calibri" charset="0"/>
            </a:endParaRPr>
          </a:p>
          <a:p>
            <a:pPr marL="0" indent="0" algn="ctr">
              <a:lnSpc>
                <a:spcPts val="3820"/>
              </a:lnSpc>
              <a:buNone/>
            </a:pPr>
            <a:r>
              <a:rPr lang="da-DK" sz="3600" dirty="0">
                <a:latin typeface="Calibri" charset="0"/>
                <a:ea typeface="Calibri" charset="0"/>
                <a:cs typeface="Calibri" charset="0"/>
              </a:rPr>
              <a:t>Hvert “rigtige argument” giver et point. </a:t>
            </a:r>
          </a:p>
        </p:txBody>
      </p:sp>
      <p:sp>
        <p:nvSpPr>
          <p:cNvPr id="4" name="Tekstboks 3"/>
          <p:cNvSpPr txBox="1">
            <a:spLocks noGrp="1"/>
          </p:cNvSpPr>
          <p:nvPr>
            <p:ph type="title"/>
          </p:nvPr>
        </p:nvSpPr>
        <p:spPr>
          <a:xfrm>
            <a:off x="0" y="384475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5400" b="1" dirty="0">
                <a:solidFill>
                  <a:srgbClr val="947839"/>
                </a:solidFill>
                <a:latin typeface="Calibri" charset="0"/>
                <a:ea typeface="Calibri" charset="0"/>
                <a:cs typeface="Calibri" charset="0"/>
              </a:rPr>
              <a:t>Spørgsmål til filmen med Søren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6" name="Slidezoom 5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86185357"/>
                  </p:ext>
                </p:extLst>
              </p:nvPr>
            </p:nvGraphicFramePr>
            <p:xfrm>
              <a:off x="-2430624" y="3360187"/>
              <a:ext cx="2286000" cy="1714500"/>
            </p:xfrm>
            <a:graphic>
              <a:graphicData uri="http://schemas.microsoft.com/office/powerpoint/2016/slidezoom">
                <pslz:sldZm>
                  <pslz:sldZmObj sldId="260" cId="1248830408">
                    <pslz:zmPr id="{E2A1E5BE-A7EF-4FF1-9671-33C5B4FAE1A5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6" name="Slidezoom 5">
                <a:hlinkClick r:id="rId3" action="ppaction://hlinksldjump"/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430624" y="3360187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sp>
        <p:nvSpPr>
          <p:cNvPr id="7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947839"/>
                </a:solidFill>
              </a:rPr>
              <a:t>PowerPoint 6.6</a:t>
            </a:r>
          </a:p>
        </p:txBody>
      </p:sp>
      <p:pic>
        <p:nvPicPr>
          <p:cNvPr id="8" name="Billed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90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boks 3"/>
          <p:cNvSpPr txBox="1"/>
          <p:nvPr/>
        </p:nvSpPr>
        <p:spPr>
          <a:xfrm>
            <a:off x="669600" y="360000"/>
            <a:ext cx="8064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5400" b="1" dirty="0">
                <a:solidFill>
                  <a:srgbClr val="947839"/>
                </a:solidFill>
                <a:latin typeface="Calibri" charset="0"/>
                <a:ea typeface="Calibri" charset="0"/>
                <a:cs typeface="Calibri" charset="0"/>
              </a:rPr>
              <a:t>Sørens argumenter</a:t>
            </a:r>
          </a:p>
        </p:txBody>
      </p:sp>
      <p:sp>
        <p:nvSpPr>
          <p:cNvPr id="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947839"/>
                </a:solidFill>
              </a:rPr>
              <a:t>PowerPoint 6.7</a:t>
            </a: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720000" y="1340768"/>
            <a:ext cx="11145102" cy="48582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lnSpc>
                <a:spcPts val="4660"/>
              </a:lnSpc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Det er en plante/naturprodukt</a:t>
            </a:r>
          </a:p>
          <a:p>
            <a:pPr marL="342900" indent="-342900">
              <a:lnSpc>
                <a:spcPts val="4660"/>
              </a:lnSpc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Hvis man tror på gud/universet, så er der nok en grund til, at hash er her</a:t>
            </a:r>
          </a:p>
          <a:p>
            <a:pPr marL="342900" indent="-342900">
              <a:lnSpc>
                <a:spcPts val="4660"/>
              </a:lnSpc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Mennesket har brugt hash/cannabis til tøj</a:t>
            </a:r>
          </a:p>
          <a:p>
            <a:pPr marL="342900" indent="-342900">
              <a:lnSpc>
                <a:spcPts val="4660"/>
              </a:lnSpc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Mennesket har brugt hash/cannabis som medicin</a:t>
            </a:r>
          </a:p>
          <a:p>
            <a:pPr marL="342900" indent="-342900">
              <a:lnSpc>
                <a:spcPts val="4660"/>
              </a:lnSpc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Mennesket har røget hash/cannabis for hyggens skyld i hundredevis af år</a:t>
            </a:r>
          </a:p>
          <a:p>
            <a:pPr marL="342900" indent="-342900">
              <a:lnSpc>
                <a:spcPts val="4660"/>
              </a:lnSpc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Det er mere skadeligt at drikke alkohol</a:t>
            </a:r>
          </a:p>
          <a:p>
            <a:pPr marL="342900" indent="-342900">
              <a:lnSpc>
                <a:spcPts val="4660"/>
              </a:lnSpc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Det er okay at ryge, hvis man har styr på det/ikke bliver afhængig</a:t>
            </a:r>
          </a:p>
          <a:p>
            <a:pPr marL="342900" indent="-342900">
              <a:lnSpc>
                <a:spcPts val="4660"/>
              </a:lnSpc>
              <a:buFont typeface="+mj-lt"/>
              <a:buAutoNum type="arabicParenR"/>
            </a:pPr>
            <a:r>
              <a:rPr lang="da-DK" sz="2800" dirty="0">
                <a:latin typeface="Calibri" charset="0"/>
                <a:ea typeface="Calibri" charset="0"/>
                <a:cs typeface="Calibri" charset="0"/>
              </a:rPr>
              <a:t>Det er afslappende/man kobler af</a:t>
            </a:r>
          </a:p>
        </p:txBody>
      </p:sp>
    </p:spTree>
    <p:extLst>
      <p:ext uri="{BB962C8B-B14F-4D97-AF65-F5344CB8AC3E}">
        <p14:creationId xmlns:p14="http://schemas.microsoft.com/office/powerpoint/2010/main" val="547920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000" y="252000"/>
            <a:ext cx="8229600" cy="706090"/>
          </a:xfrm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da-DK" sz="4800" b="1" dirty="0">
                <a:solidFill>
                  <a:srgbClr val="947839"/>
                </a:solidFill>
                <a:latin typeface="Calibri" charset="0"/>
                <a:ea typeface="Calibri" charset="0"/>
                <a:cs typeface="Calibri" charset="0"/>
              </a:rPr>
              <a:t>Film 6.3: </a:t>
            </a:r>
            <a:r>
              <a:rPr lang="da-DK" sz="4800" dirty="0">
                <a:solidFill>
                  <a:srgbClr val="947839"/>
                </a:solidFill>
                <a:latin typeface="Calibri Light" charset="0"/>
                <a:ea typeface="Calibri Light" charset="0"/>
                <a:cs typeface="Calibri Light" charset="0"/>
              </a:rPr>
              <a:t>David</a:t>
            </a:r>
          </a:p>
        </p:txBody>
      </p:sp>
      <p:sp>
        <p:nvSpPr>
          <p:cNvPr id="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947839"/>
                </a:solidFill>
              </a:rPr>
              <a:t>PowerPoint 6.8</a:t>
            </a: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  <p:pic>
        <p:nvPicPr>
          <p:cNvPr id="9" name="Pladsholder til indhold 8">
            <a:hlinkClick r:id="rId3"/>
            <a:extLst>
              <a:ext uri="{FF2B5EF4-FFF2-40B4-BE49-F238E27FC236}">
                <a16:creationId xmlns:a16="http://schemas.microsoft.com/office/drawing/2014/main" id="{EE20BD0C-1CE7-F1B0-7F4F-D358CD1D17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209454" y="1600200"/>
            <a:ext cx="7773091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655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1965784" y="1609200"/>
            <a:ext cx="8229600" cy="4525963"/>
          </a:xfrm>
        </p:spPr>
        <p:txBody>
          <a:bodyPr>
            <a:noAutofit/>
          </a:bodyPr>
          <a:lstStyle/>
          <a:p>
            <a:pPr marL="0" indent="0" algn="ctr">
              <a:lnSpc>
                <a:spcPts val="3820"/>
              </a:lnSpc>
              <a:buNone/>
            </a:pPr>
            <a:r>
              <a:rPr lang="da-DK" sz="3600" dirty="0"/>
              <a:t>David fortæller i filmen, at han er begyndt at trappe ned på sit hashforbrug.</a:t>
            </a:r>
          </a:p>
          <a:p>
            <a:pPr marL="0" indent="0" algn="ctr">
              <a:buNone/>
            </a:pPr>
            <a:endParaRPr lang="da-DK" sz="1600" dirty="0"/>
          </a:p>
          <a:p>
            <a:pPr marL="0" indent="0" algn="ctr">
              <a:lnSpc>
                <a:spcPts val="3820"/>
              </a:lnSpc>
              <a:buNone/>
            </a:pPr>
            <a:r>
              <a:rPr lang="da-DK" sz="3600" dirty="0"/>
              <a:t>Hvilke grunde har David til at trappe ned?</a:t>
            </a:r>
          </a:p>
          <a:p>
            <a:pPr marL="0" indent="0" algn="ctr">
              <a:buNone/>
            </a:pPr>
            <a:endParaRPr lang="da-DK" sz="1600" dirty="0"/>
          </a:p>
          <a:p>
            <a:pPr marL="0" indent="0" algn="ctr">
              <a:lnSpc>
                <a:spcPts val="3820"/>
              </a:lnSpc>
              <a:buNone/>
            </a:pPr>
            <a:r>
              <a:rPr lang="da-DK" sz="3600" dirty="0"/>
              <a:t>Skriv de grunde ned, som I kan huske, </a:t>
            </a:r>
            <a:br>
              <a:rPr lang="da-DK" sz="3600" dirty="0"/>
            </a:br>
            <a:r>
              <a:rPr lang="da-DK" sz="3600" dirty="0"/>
              <a:t>at David nævner.</a:t>
            </a:r>
          </a:p>
          <a:p>
            <a:pPr marL="0" indent="0" algn="ctr">
              <a:buNone/>
            </a:pPr>
            <a:endParaRPr lang="da-DK" sz="1600" dirty="0"/>
          </a:p>
          <a:p>
            <a:pPr marL="0" indent="0" algn="ctr">
              <a:lnSpc>
                <a:spcPts val="3820"/>
              </a:lnSpc>
              <a:buNone/>
            </a:pPr>
            <a:r>
              <a:rPr lang="da-DK" sz="3600" dirty="0"/>
              <a:t>Hvert “rigtige svar” giver et point.</a:t>
            </a:r>
          </a:p>
          <a:p>
            <a:pPr algn="ctr">
              <a:lnSpc>
                <a:spcPts val="3820"/>
              </a:lnSpc>
            </a:pPr>
            <a:endParaRPr lang="da-DK" sz="3600" dirty="0"/>
          </a:p>
        </p:txBody>
      </p:sp>
      <p:sp>
        <p:nvSpPr>
          <p:cNvPr id="4" name="Tekstboks 3"/>
          <p:cNvSpPr txBox="1">
            <a:spLocks noGrp="1"/>
          </p:cNvSpPr>
          <p:nvPr>
            <p:ph type="title"/>
          </p:nvPr>
        </p:nvSpPr>
        <p:spPr>
          <a:xfrm>
            <a:off x="0" y="38520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5400" b="1" dirty="0">
                <a:solidFill>
                  <a:srgbClr val="947839"/>
                </a:solidFill>
                <a:latin typeface="Calibri" charset="0"/>
                <a:ea typeface="Calibri" charset="0"/>
                <a:cs typeface="Calibri" charset="0"/>
              </a:rPr>
              <a:t>Spørgsmål til filmen med David</a:t>
            </a:r>
          </a:p>
        </p:txBody>
      </p:sp>
      <p:sp>
        <p:nvSpPr>
          <p:cNvPr id="6" name="Pladsholder til slidenummer 1"/>
          <p:cNvSpPr txBox="1">
            <a:spLocks/>
          </p:cNvSpPr>
          <p:nvPr/>
        </p:nvSpPr>
        <p:spPr>
          <a:xfrm>
            <a:off x="8460000" y="6336000"/>
            <a:ext cx="2520000" cy="36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a-DK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600" dirty="0">
                <a:solidFill>
                  <a:srgbClr val="947839"/>
                </a:solidFill>
              </a:rPr>
              <a:t>PowerPoint 6.9</a:t>
            </a:r>
          </a:p>
        </p:txBody>
      </p:sp>
      <p:pic>
        <p:nvPicPr>
          <p:cNvPr id="7" name="Billed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000" y="6120000"/>
            <a:ext cx="809306" cy="5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534922"/>
      </p:ext>
    </p:extLst>
  </p:cSld>
  <p:clrMapOvr>
    <a:masterClrMapping/>
  </p:clrMapOvr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5ac782-fce3-4abb-8825-753b2e5eba98">
      <Terms xmlns="http://schemas.microsoft.com/office/infopath/2007/PartnerControls"/>
    </lcf76f155ced4ddcb4097134ff3c332f>
    <TaxCatchAll xmlns="4f773f14-b9eb-4ced-a691-c7a1551805a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C3A96846E630A4B8C758A30B9848090" ma:contentTypeVersion="13" ma:contentTypeDescription="Opret et nyt dokument." ma:contentTypeScope="" ma:versionID="7a49b439509b60c304926ea0177126e0">
  <xsd:schema xmlns:xsd="http://www.w3.org/2001/XMLSchema" xmlns:xs="http://www.w3.org/2001/XMLSchema" xmlns:p="http://schemas.microsoft.com/office/2006/metadata/properties" xmlns:ns2="6d5ac782-fce3-4abb-8825-753b2e5eba98" xmlns:ns3="4f773f14-b9eb-4ced-a691-c7a1551805a9" targetNamespace="http://schemas.microsoft.com/office/2006/metadata/properties" ma:root="true" ma:fieldsID="ad32cef51bdd624a6cee291259206024" ns2:_="" ns3:_="">
    <xsd:import namespace="6d5ac782-fce3-4abb-8825-753b2e5eba98"/>
    <xsd:import namespace="4f773f14-b9eb-4ced-a691-c7a1551805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OCR" minOccurs="0"/>
                <xsd:element ref="ns2:MediaServiceSearchProperties" minOccurs="0"/>
                <xsd:element ref="ns2:MediaServiceDateTaken" minOccurs="0"/>
                <xsd:element ref="ns2:MediaServiceBillingMetadata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ac782-fce3-4abb-8825-753b2e5eba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Billedmærker" ma:readOnly="false" ma:fieldId="{5cf76f15-5ced-4ddc-b409-7134ff3c332f}" ma:taxonomyMulti="true" ma:sspId="9853d91b-ae69-4dfe-aaf6-5e2c935991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773f14-b9eb-4ced-a691-c7a1551805a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b109688-4a88-4c6f-af0c-7fc923b187bf}" ma:internalName="TaxCatchAll" ma:showField="CatchAllData" ma:web="4f773f14-b9eb-4ced-a691-c7a1551805a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236FCB-6FBC-481F-819F-3885EAC7A26B}">
  <ds:schemaRefs>
    <ds:schemaRef ds:uri="http://schemas.microsoft.com/office/2006/metadata/properties"/>
    <ds:schemaRef ds:uri="http://schemas.microsoft.com/office/infopath/2007/PartnerControls"/>
    <ds:schemaRef ds:uri="6d5ac782-fce3-4abb-8825-753b2e5eba98"/>
    <ds:schemaRef ds:uri="4f773f14-b9eb-4ced-a691-c7a1551805a9"/>
  </ds:schemaRefs>
</ds:datastoreItem>
</file>

<file path=customXml/itemProps2.xml><?xml version="1.0" encoding="utf-8"?>
<ds:datastoreItem xmlns:ds="http://schemas.openxmlformats.org/officeDocument/2006/customXml" ds:itemID="{7269B2EB-FBE3-4933-BAA8-1FE9A7EEE9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ADA441A-1C47-4596-93F6-8AB09BCA2E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5ac782-fce3-4abb-8825-753b2e5eba98"/>
    <ds:schemaRef ds:uri="4f773f14-b9eb-4ced-a691-c7a1551805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1896</TotalTime>
  <Words>560</Words>
  <Application>Microsoft Office PowerPoint</Application>
  <PresentationFormat>Widescreen</PresentationFormat>
  <Paragraphs>83</Paragraphs>
  <Slides>12</Slides>
  <Notes>1</Notes>
  <HiddenSlides>0</HiddenSlides>
  <MMClips>1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2</vt:i4>
      </vt:variant>
      <vt:variant>
        <vt:lpstr>Slidetitler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Kontortema</vt:lpstr>
      <vt:lpstr>1_Kontortema</vt:lpstr>
      <vt:lpstr>FILM 6.1: Neutralisering</vt:lpstr>
      <vt:lpstr>PowerPoint-præsentation</vt:lpstr>
      <vt:lpstr>PowerPoint-præsentation</vt:lpstr>
      <vt:lpstr>PowerPoint-præsentation</vt:lpstr>
      <vt:lpstr>FILM 6.2: Søren</vt:lpstr>
      <vt:lpstr>Spørgsmål til filmen med Søren</vt:lpstr>
      <vt:lpstr>PowerPoint-præsentation</vt:lpstr>
      <vt:lpstr>Film 6.3: David</vt:lpstr>
      <vt:lpstr>Spørgsmål til filmen med David</vt:lpstr>
      <vt:lpstr>PowerPoint-præsentation</vt:lpstr>
      <vt:lpstr>FILM 6.4: David (4 måned efter)</vt:lpstr>
      <vt:lpstr>FILM 6.5: Søren (4 måned efter)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Det er en plante/naturprodukt 2. Hvis man tror på gud/universet, så er der nok en grund til, at hash er her 3. Mennesket har brugt hash/cannabis i hundredevis af år 4. Mennesket har brugt hash/cannabis til tøj 5. Mennesket har brugt hash/cannabis som medicin 6. Mennesket har brugt hash/cannabis for hyggens skyld i hundredevis af år 7. Det er mere skadeligt at drikke alkohol 8. Det er okay at ryge, hvis man har styr på det/ikke bliver afhængig 9. Det er afslappende/man kobler af</dc:title>
  <dc:creator>Administrator</dc:creator>
  <cp:lastModifiedBy>Asbjørn Badsberg Jensen</cp:lastModifiedBy>
  <cp:revision>49</cp:revision>
  <dcterms:created xsi:type="dcterms:W3CDTF">2016-06-01T19:51:35Z</dcterms:created>
  <dcterms:modified xsi:type="dcterms:W3CDTF">2026-07-10T12:41:12Z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0x0101001C3A96846E630A4B8C758A30B9848090</vt:lpwstr>
  </property>
  <property fmtid="{D5CDD505-2E9C-101B-9397-08002B2CF9AE}" pid="3" name="MediaServiceImageTags">
    <vt:lpwstr/>
  </property>
</Properties>
</file>